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6" r:id="rId5"/>
    <p:sldMasterId id="2147483737" r:id="rId6"/>
    <p:sldMasterId id="2147483738" r:id="rId7"/>
    <p:sldMasterId id="214748373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Lst>
  <p:sldSz cy="5143500" cx="9144000"/>
  <p:notesSz cx="6858000" cy="9144000"/>
  <p:embeddedFontLst>
    <p:embeddedFont>
      <p:font typeface="Proxima Nova"/>
      <p:regular r:id="rId50"/>
      <p:bold r:id="rId51"/>
      <p:italic r:id="rId52"/>
      <p:boldItalic r:id="rId53"/>
    </p:embeddedFont>
    <p:embeddedFont>
      <p:font typeface="Fira Sans Extra Condensed Medium"/>
      <p:regular r:id="rId54"/>
      <p:bold r:id="rId55"/>
      <p:italic r:id="rId56"/>
      <p:boldItalic r:id="rId57"/>
    </p:embeddedFont>
    <p:embeddedFont>
      <p:font typeface="Helvetica Neue"/>
      <p:regular r:id="rId58"/>
      <p:bold r:id="rId59"/>
      <p:italic r:id="rId60"/>
      <p:boldItalic r:id="rId61"/>
    </p:embeddedFont>
    <p:embeddedFont>
      <p:font typeface="Roboto"/>
      <p:regular r:id="rId62"/>
      <p:bold r:id="rId63"/>
      <p:italic r:id="rId64"/>
      <p:boldItalic r:id="rId65"/>
    </p:embeddedFont>
    <p:embeddedFont>
      <p:font typeface="Poppins"/>
      <p:regular r:id="rId66"/>
      <p:bold r:id="rId67"/>
      <p:italic r:id="rId68"/>
      <p:boldItalic r:id="rId69"/>
    </p:embeddedFont>
    <p:embeddedFont>
      <p:font typeface="Open Sans SemiBold"/>
      <p:regular r:id="rId70"/>
      <p:bold r:id="rId71"/>
      <p:italic r:id="rId72"/>
      <p:boldItalic r:id="rId73"/>
    </p:embeddedFont>
    <p:embeddedFont>
      <p:font typeface="Poppins SemiBold"/>
      <p:regular r:id="rId74"/>
      <p:bold r:id="rId75"/>
      <p:italic r:id="rId76"/>
      <p:boldItalic r:id="rId77"/>
    </p:embeddedFont>
    <p:embeddedFont>
      <p:font typeface="Oswald"/>
      <p:regular r:id="rId78"/>
      <p:bold r:id="rId79"/>
    </p:embeddedFont>
    <p:embeddedFont>
      <p:font typeface="Open Sans Light"/>
      <p:regular r:id="rId80"/>
      <p:bold r:id="rId81"/>
      <p:italic r:id="rId82"/>
      <p:boldItalic r:id="rId83"/>
    </p:embeddedFont>
    <p:embeddedFont>
      <p:font typeface="Open Sans"/>
      <p:regular r:id="rId84"/>
      <p:bold r:id="rId85"/>
      <p:italic r:id="rId86"/>
      <p:boldItalic r:id="rId87"/>
    </p:embeddedFont>
    <p:embeddedFont>
      <p:font typeface="Lemonada Regular"/>
      <p:regular r:id="rId88"/>
      <p:bold r:id="rId89"/>
    </p:embeddedFont>
    <p:embeddedFont>
      <p:font typeface="Karla"/>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625368-03BB-4CAE-8C3B-03AED7BD465F}">
  <a:tblStyle styleId="{CA625368-03BB-4CAE-8C3B-03AED7BD465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OpenSans-regular.fntdata"/><Relationship Id="rId83" Type="http://schemas.openxmlformats.org/officeDocument/2006/relationships/font" Target="fonts/OpenSansLight-boldItalic.fntdata"/><Relationship Id="rId42" Type="http://schemas.openxmlformats.org/officeDocument/2006/relationships/slide" Target="slides/slide33.xml"/><Relationship Id="rId86" Type="http://schemas.openxmlformats.org/officeDocument/2006/relationships/font" Target="fonts/OpenSans-italic.fntdata"/><Relationship Id="rId41" Type="http://schemas.openxmlformats.org/officeDocument/2006/relationships/slide" Target="slides/slide32.xml"/><Relationship Id="rId85" Type="http://schemas.openxmlformats.org/officeDocument/2006/relationships/font" Target="fonts/OpenSans-bold.fntdata"/><Relationship Id="rId44" Type="http://schemas.openxmlformats.org/officeDocument/2006/relationships/slide" Target="slides/slide35.xml"/><Relationship Id="rId88" Type="http://schemas.openxmlformats.org/officeDocument/2006/relationships/font" Target="fonts/LemonadaRegular-regular.fntdata"/><Relationship Id="rId43" Type="http://schemas.openxmlformats.org/officeDocument/2006/relationships/slide" Target="slides/slide34.xml"/><Relationship Id="rId87" Type="http://schemas.openxmlformats.org/officeDocument/2006/relationships/font" Target="fonts/OpenSans-boldItalic.fntdata"/><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font" Target="fonts/LemonadaRegular-bold.fntdata"/><Relationship Id="rId80" Type="http://schemas.openxmlformats.org/officeDocument/2006/relationships/font" Target="fonts/OpenSansLight-regular.fntdata"/><Relationship Id="rId82" Type="http://schemas.openxmlformats.org/officeDocument/2006/relationships/font" Target="fonts/OpenSansLight-italic.fntdata"/><Relationship Id="rId81" Type="http://schemas.openxmlformats.org/officeDocument/2006/relationships/font" Target="fonts/OpenSans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SemiBold-boldItalic.fntdata"/><Relationship Id="rId72" Type="http://schemas.openxmlformats.org/officeDocument/2006/relationships/font" Target="fonts/OpenSansSemiBold-italic.fntdata"/><Relationship Id="rId31" Type="http://schemas.openxmlformats.org/officeDocument/2006/relationships/slide" Target="slides/slide22.xml"/><Relationship Id="rId75" Type="http://schemas.openxmlformats.org/officeDocument/2006/relationships/font" Target="fonts/PoppinsSemiBold-bold.fntdata"/><Relationship Id="rId30" Type="http://schemas.openxmlformats.org/officeDocument/2006/relationships/slide" Target="slides/slide21.xml"/><Relationship Id="rId74" Type="http://schemas.openxmlformats.org/officeDocument/2006/relationships/font" Target="fonts/PoppinsSemiBold-regular.fntdata"/><Relationship Id="rId33" Type="http://schemas.openxmlformats.org/officeDocument/2006/relationships/slide" Target="slides/slide24.xml"/><Relationship Id="rId77" Type="http://schemas.openxmlformats.org/officeDocument/2006/relationships/font" Target="fonts/PoppinsSemiBold-boldItalic.fntdata"/><Relationship Id="rId32" Type="http://schemas.openxmlformats.org/officeDocument/2006/relationships/slide" Target="slides/slide23.xml"/><Relationship Id="rId76" Type="http://schemas.openxmlformats.org/officeDocument/2006/relationships/font" Target="fonts/PoppinsSemiBold-italic.fntdata"/><Relationship Id="rId35" Type="http://schemas.openxmlformats.org/officeDocument/2006/relationships/slide" Target="slides/slide26.xml"/><Relationship Id="rId79" Type="http://schemas.openxmlformats.org/officeDocument/2006/relationships/font" Target="fonts/Oswald-bold.fntdata"/><Relationship Id="rId34" Type="http://schemas.openxmlformats.org/officeDocument/2006/relationships/slide" Target="slides/slide25.xml"/><Relationship Id="rId78" Type="http://schemas.openxmlformats.org/officeDocument/2006/relationships/font" Target="fonts/Oswald-regular.fntdata"/><Relationship Id="rId71" Type="http://schemas.openxmlformats.org/officeDocument/2006/relationships/font" Target="fonts/OpenSansSemiBold-bold.fntdata"/><Relationship Id="rId70" Type="http://schemas.openxmlformats.org/officeDocument/2006/relationships/font" Target="fonts/OpenSansSemiBold-regular.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Roboto-regular.fntdata"/><Relationship Id="rId61" Type="http://schemas.openxmlformats.org/officeDocument/2006/relationships/font" Target="fonts/HelveticaNeue-boldItalic.fntdata"/><Relationship Id="rId20" Type="http://schemas.openxmlformats.org/officeDocument/2006/relationships/slide" Target="slides/slide11.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3.xml"/><Relationship Id="rId66" Type="http://schemas.openxmlformats.org/officeDocument/2006/relationships/font" Target="fonts/Poppins-regular.fntdata"/><Relationship Id="rId21" Type="http://schemas.openxmlformats.org/officeDocument/2006/relationships/slide" Target="slides/slide12.xml"/><Relationship Id="rId65" Type="http://schemas.openxmlformats.org/officeDocument/2006/relationships/font" Target="fonts/Roboto-boldItalic.fntdata"/><Relationship Id="rId24" Type="http://schemas.openxmlformats.org/officeDocument/2006/relationships/slide" Target="slides/slide15.xml"/><Relationship Id="rId68" Type="http://schemas.openxmlformats.org/officeDocument/2006/relationships/font" Target="fonts/Poppins-italic.fntdata"/><Relationship Id="rId23" Type="http://schemas.openxmlformats.org/officeDocument/2006/relationships/slide" Target="slides/slide14.xml"/><Relationship Id="rId67" Type="http://schemas.openxmlformats.org/officeDocument/2006/relationships/font" Target="fonts/Poppins-bold.fntdata"/><Relationship Id="rId60" Type="http://schemas.openxmlformats.org/officeDocument/2006/relationships/font" Target="fonts/HelveticaNeue-italic.fntdata"/><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Poppins-boldItalic.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ProximaNova-bold.fntdata"/><Relationship Id="rId50" Type="http://schemas.openxmlformats.org/officeDocument/2006/relationships/font" Target="fonts/ProximaNova-regular.fntdata"/><Relationship Id="rId53" Type="http://schemas.openxmlformats.org/officeDocument/2006/relationships/font" Target="fonts/ProximaNova-boldItalic.fntdata"/><Relationship Id="rId52" Type="http://schemas.openxmlformats.org/officeDocument/2006/relationships/font" Target="fonts/ProximaNova-italic.fntdata"/><Relationship Id="rId11" Type="http://schemas.openxmlformats.org/officeDocument/2006/relationships/slide" Target="slides/slide2.xml"/><Relationship Id="rId55" Type="http://schemas.openxmlformats.org/officeDocument/2006/relationships/font" Target="fonts/FiraSansExtraCondensedMedium-bold.fntdata"/><Relationship Id="rId10" Type="http://schemas.openxmlformats.org/officeDocument/2006/relationships/slide" Target="slides/slide1.xml"/><Relationship Id="rId54" Type="http://schemas.openxmlformats.org/officeDocument/2006/relationships/font" Target="fonts/FiraSansExtraCondensedMedium-regular.fntdata"/><Relationship Id="rId13" Type="http://schemas.openxmlformats.org/officeDocument/2006/relationships/slide" Target="slides/slide4.xml"/><Relationship Id="rId57" Type="http://schemas.openxmlformats.org/officeDocument/2006/relationships/font" Target="fonts/FiraSansExtraCondensedMedium-boldItalic.fntdata"/><Relationship Id="rId12" Type="http://schemas.openxmlformats.org/officeDocument/2006/relationships/slide" Target="slides/slide3.xml"/><Relationship Id="rId56" Type="http://schemas.openxmlformats.org/officeDocument/2006/relationships/font" Target="fonts/FiraSansExtraCondensedMedium-italic.fntdata"/><Relationship Id="rId91" Type="http://schemas.openxmlformats.org/officeDocument/2006/relationships/font" Target="fonts/Karla-bold.fntdata"/><Relationship Id="rId90" Type="http://schemas.openxmlformats.org/officeDocument/2006/relationships/font" Target="fonts/Karla-regular.fntdata"/><Relationship Id="rId93" Type="http://schemas.openxmlformats.org/officeDocument/2006/relationships/font" Target="fonts/Karla-boldItalic.fntdata"/><Relationship Id="rId92" Type="http://schemas.openxmlformats.org/officeDocument/2006/relationships/font" Target="fonts/Karla-italic.fntdata"/><Relationship Id="rId15" Type="http://schemas.openxmlformats.org/officeDocument/2006/relationships/slide" Target="slides/slide6.xml"/><Relationship Id="rId59" Type="http://schemas.openxmlformats.org/officeDocument/2006/relationships/font" Target="fonts/HelveticaNeue-bold.fntdata"/><Relationship Id="rId14" Type="http://schemas.openxmlformats.org/officeDocument/2006/relationships/slide" Target="slides/slide5.xml"/><Relationship Id="rId58" Type="http://schemas.openxmlformats.org/officeDocument/2006/relationships/font" Target="fonts/HelveticaNeue-regular.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opensesame.com/learning-unlocked"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r.mcleanco.com/research/diversity-equity-and-inclusion-workbook" TargetMode="External"/><Relationship Id="rId3" Type="http://schemas.openxmlformats.org/officeDocument/2006/relationships/hyperlink" Target="https://dei.extension.org/extension-resource/equity-assessment-worksheet" TargetMode="External"/><Relationship Id="rId4" Type="http://schemas.openxmlformats.org/officeDocument/2006/relationships/hyperlink" Target="https://www.aamc.org/services/member-capacity-building/diversity-and-inclusion-strategic-planning-toolkit" TargetMode="External"/><Relationship Id="rId9" Type="http://schemas.openxmlformats.org/officeDocument/2006/relationships/hyperlink" Target="https://www.opensesame.com/lists/detail/1133133" TargetMode="External"/><Relationship Id="rId5" Type="http://schemas.openxmlformats.org/officeDocument/2006/relationships/hyperlink" Target="https://diversity.berkeley.edu/sites/default/files/admin_strategic_planning_toolkit_final.pdf" TargetMode="External"/><Relationship Id="rId6" Type="http://schemas.openxmlformats.org/officeDocument/2006/relationships/hyperlink" Target="https://centreforglobalinclusion.org" TargetMode="External"/><Relationship Id="rId7" Type="http://schemas.openxmlformats.org/officeDocument/2006/relationships/hyperlink" Target="https://positivepsychology.com/wp-content/uploads/Core-Values-Worksheet.pdf" TargetMode="External"/><Relationship Id="rId8" Type="http://schemas.openxmlformats.org/officeDocument/2006/relationships/hyperlink" Target="https://www.cultureamp.com/diversity-inclusion-starter-ki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2.deloitte.com/us/en/insights/deloitte-review/issue-22/diversity-and-inclusion-at-work-eight-powerful-truths.html" TargetMode="External"/><Relationship Id="rId3" Type="http://schemas.openxmlformats.org/officeDocument/2006/relationships/hyperlink" Target="https://www.mckinsey.com/business-functions/organization/our-insights/why-diversity-matters" TargetMode="External"/><Relationship Id="rId4" Type="http://schemas.openxmlformats.org/officeDocument/2006/relationships/hyperlink" Target="https://www.bcg.com/en-us/publications/2017/people-organization-leadership-talent-innovation-through-diversity-mix-that-matters.asp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d76167cd14_0_18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d76167cd14_0_18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d76167cd14_0_2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d76167cd14_0_2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d76167cd14_0_2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d76167cd14_0_2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d76167cd14_0_2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d76167cd14_0_2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d76167cd14_0_2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d76167cd14_0_2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d76167cd14_0_2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d76167cd14_0_2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d76167cd14_0_2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6" name="Google Shape;1136;gd76167cd14_0_2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d76167cd14_0_2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d76167cd14_0_2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d76167cd14_0_2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d76167cd14_0_2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gd76167cd14_0_2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0" name="Google Shape;1190;gd76167cd14_0_2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d76167cd14_0_2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d76167cd14_0_2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d76167cd14_0_18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d76167cd14_0_1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know talking about Diversity, Equity, and Inclusion, and being the champion of the initiative is hard. We put this workbook in a deck to help you educate others on the importance of DEI in hopes of co-creating a strategy. The purpose of this deck depends on where your organization is in the DEI journey. If you’re just starting out, you may need to spend more time talking about the business case. If you’re farther along, you may want to spend more time discussing why you think giving employees access to e-learning courses is the next best step. We recommend setting aside 60 minutes at a minimum, but you’ll likely need more time if you have an engaged group or plan on sharing a long story of why DEI is important to you and the organization.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d76167cd14_0_2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d76167cd14_0_2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d76167cd14_0_2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d76167cd14_0_2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d76167cd14_0_2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d76167cd14_0_2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d76167cd14_0_2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2" name="Google Shape;1242;gd76167cd14_0_2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d76167cd14_0_2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7" name="Google Shape;1287;gd76167cd14_0_2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d76167cd14_0_2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3" name="Google Shape;1293;gd76167cd14_0_2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gd76167cd14_0_25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1" name="Google Shape;1341;gd76167cd14_0_2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7" name="Shape 1347"/>
        <p:cNvGrpSpPr/>
        <p:nvPr/>
      </p:nvGrpSpPr>
      <p:grpSpPr>
        <a:xfrm>
          <a:off x="0" y="0"/>
          <a:ext cx="0" cy="0"/>
          <a:chOff x="0" y="0"/>
          <a:chExt cx="0" cy="0"/>
        </a:xfrm>
      </p:grpSpPr>
      <p:sp>
        <p:nvSpPr>
          <p:cNvPr id="1348" name="Google Shape;1348;gd76167cd14_0_2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d76167cd14_0_2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d76167cd14_0_2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d76167cd14_0_2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d76167cd14_0_2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d76167cd14_0_2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d76b9bf332_0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d76b9bf33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d76167cd14_0_2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2" name="Google Shape;1382;gd76167cd14_0_2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d76167cd14_0_2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d76167cd14_0_2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d76167cd14_0_2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d76167cd14_0_2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gd76167cd14_0_2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8" name="Google Shape;1408;gd76167cd14_0_2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d76167cd14_0_2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d76167cd14_0_2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circles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d76167cd14_0_2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0" name="Google Shape;1420;gd76167cd14_0_2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d76167cd14_0_2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d76167cd14_0_2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gd76167cd14_0_26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4" name="Google Shape;1434;gd76167cd14_0_2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d76167cd14_0_2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0" name="Google Shape;1440;gd76167cd14_0_2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Seven Strategies for Diversity, Equity, and Inclusion (DEI) Success: https://www.opensesame.com/lists/detail/1133133</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gd76167cd14_0_3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7" name="Google Shape;1447;gd76167cd14_0_3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Register Here: </a:t>
            </a:r>
            <a:r>
              <a:rPr lang="en" u="sng">
                <a:solidFill>
                  <a:schemeClr val="hlink"/>
                </a:solidFill>
                <a:hlinkClick r:id="rId2"/>
              </a:rPr>
              <a:t>https://go.opensesame.com/learning-unlocked</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d76167cd14_0_1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d76167cd14_0_1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d72b41010b_1_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2" name="Google Shape;1452;gd72b41010b_1_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Sources for Attribution</a:t>
            </a:r>
            <a:endParaRPr b="1"/>
          </a:p>
          <a:p>
            <a:pPr indent="-298450" lvl="0" marL="457200" rtl="0" algn="l">
              <a:spcBef>
                <a:spcPts val="0"/>
              </a:spcBef>
              <a:spcAft>
                <a:spcPts val="0"/>
              </a:spcAft>
              <a:buSzPts val="1100"/>
              <a:buChar char="●"/>
            </a:pPr>
            <a:r>
              <a:rPr b="1" lang="en" u="sng">
                <a:solidFill>
                  <a:schemeClr val="hlink"/>
                </a:solidFill>
                <a:hlinkClick r:id="rId2"/>
              </a:rPr>
              <a:t>https://hr.mcleanco.com/research/diversity-equity-and-inclusion-workbook</a:t>
            </a:r>
            <a:r>
              <a:rPr b="1" lang="en"/>
              <a:t> </a:t>
            </a:r>
            <a:endParaRPr b="1"/>
          </a:p>
          <a:p>
            <a:pPr indent="-298450" lvl="0" marL="457200" rtl="0" algn="l">
              <a:spcBef>
                <a:spcPts val="0"/>
              </a:spcBef>
              <a:spcAft>
                <a:spcPts val="0"/>
              </a:spcAft>
              <a:buSzPts val="1100"/>
              <a:buChar char="●"/>
            </a:pPr>
            <a:r>
              <a:rPr b="1" lang="en" u="sng">
                <a:solidFill>
                  <a:schemeClr val="hlink"/>
                </a:solidFill>
                <a:hlinkClick r:id="rId3"/>
              </a:rPr>
              <a:t>https://dei.extension.org/extension-resource/equity-assessment-worksheet</a:t>
            </a:r>
            <a:r>
              <a:rPr b="1" lang="en"/>
              <a:t>  </a:t>
            </a:r>
            <a:endParaRPr b="1"/>
          </a:p>
          <a:p>
            <a:pPr indent="-298450" lvl="0" marL="457200" rtl="0" algn="l">
              <a:spcBef>
                <a:spcPts val="0"/>
              </a:spcBef>
              <a:spcAft>
                <a:spcPts val="0"/>
              </a:spcAft>
              <a:buSzPts val="1100"/>
              <a:buChar char="●"/>
            </a:pPr>
            <a:r>
              <a:rPr b="1" lang="en" u="sng">
                <a:solidFill>
                  <a:schemeClr val="hlink"/>
                </a:solidFill>
                <a:hlinkClick r:id="rId4"/>
              </a:rPr>
              <a:t>https://www.aamc.org/services/member-capacity-building/diversity-and-inclusion-strategic-planning-toolkit</a:t>
            </a:r>
            <a:r>
              <a:rPr b="1" lang="en"/>
              <a:t>  </a:t>
            </a:r>
            <a:endParaRPr b="1"/>
          </a:p>
          <a:p>
            <a:pPr indent="-298450" lvl="0" marL="457200" rtl="0" algn="l">
              <a:spcBef>
                <a:spcPts val="0"/>
              </a:spcBef>
              <a:spcAft>
                <a:spcPts val="0"/>
              </a:spcAft>
              <a:buSzPts val="1100"/>
              <a:buChar char="●"/>
            </a:pPr>
            <a:r>
              <a:rPr b="1" lang="en" u="sng">
                <a:solidFill>
                  <a:schemeClr val="hlink"/>
                </a:solidFill>
                <a:hlinkClick r:id="rId5"/>
              </a:rPr>
              <a:t>https://diversity.berkeley.edu/sites/default/files/admin_strategic_planning_toolkit_final.pdf</a:t>
            </a:r>
            <a:r>
              <a:rPr b="1" lang="en"/>
              <a:t> </a:t>
            </a:r>
            <a:endParaRPr b="1"/>
          </a:p>
          <a:p>
            <a:pPr indent="-298450" lvl="0" marL="457200" rtl="0" algn="l">
              <a:spcBef>
                <a:spcPts val="0"/>
              </a:spcBef>
              <a:spcAft>
                <a:spcPts val="0"/>
              </a:spcAft>
              <a:buSzPts val="1100"/>
              <a:buChar char="●"/>
            </a:pPr>
            <a:r>
              <a:rPr b="1" lang="en" u="sng">
                <a:solidFill>
                  <a:schemeClr val="hlink"/>
                </a:solidFill>
                <a:hlinkClick r:id="rId6"/>
              </a:rPr>
              <a:t>https://centreforglobalinclusion.org</a:t>
            </a:r>
            <a:r>
              <a:rPr b="1" lang="en"/>
              <a:t>  </a:t>
            </a:r>
            <a:endParaRPr b="1"/>
          </a:p>
          <a:p>
            <a:pPr indent="-298450" lvl="0" marL="457200" rtl="0" algn="l">
              <a:spcBef>
                <a:spcPts val="0"/>
              </a:spcBef>
              <a:spcAft>
                <a:spcPts val="0"/>
              </a:spcAft>
              <a:buSzPts val="1100"/>
              <a:buChar char="●"/>
            </a:pPr>
            <a:r>
              <a:rPr b="1" lang="en" u="sng">
                <a:solidFill>
                  <a:schemeClr val="hlink"/>
                </a:solidFill>
                <a:hlinkClick r:id="rId7"/>
              </a:rPr>
              <a:t>https://positivepsychology.com/wp-content/uploads/Core-Values-Worksheet.pdf</a:t>
            </a:r>
            <a:r>
              <a:rPr b="1" lang="en"/>
              <a:t>  </a:t>
            </a:r>
            <a:endParaRPr b="1"/>
          </a:p>
          <a:p>
            <a:pPr indent="-298450" lvl="0" marL="457200" rtl="0" algn="l">
              <a:spcBef>
                <a:spcPts val="0"/>
              </a:spcBef>
              <a:spcAft>
                <a:spcPts val="0"/>
              </a:spcAft>
              <a:buSzPts val="1100"/>
              <a:buChar char="●"/>
            </a:pPr>
            <a:r>
              <a:rPr b="1" lang="en" u="sng">
                <a:solidFill>
                  <a:schemeClr val="hlink"/>
                </a:solidFill>
                <a:hlinkClick r:id="rId8"/>
              </a:rPr>
              <a:t>https://www.cultureamp.com/diversity-inclusion-starter-kit</a:t>
            </a:r>
            <a:r>
              <a:rPr b="1" lang="en"/>
              <a:t> </a:t>
            </a:r>
            <a:endParaRPr b="1"/>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The Seven Strategies for Diversity, Equity, and Inclusion (DEI) Success: </a:t>
            </a:r>
            <a:r>
              <a:rPr b="1" lang="en" u="sng">
                <a:solidFill>
                  <a:schemeClr val="hlink"/>
                </a:solidFill>
                <a:hlinkClick r:id="rId9"/>
              </a:rPr>
              <a:t>https://www.opensesame.com/lists/detail/1133133</a:t>
            </a:r>
            <a:r>
              <a:rPr b="1" lang="en">
                <a:solidFill>
                  <a:schemeClr val="dk1"/>
                </a:solidFill>
              </a:rPr>
              <a:t>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d76167cd14_0_19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d76167cd14_0_1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d76b9bf332_0_1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6" name="Google Shape;1046;gd76b9bf332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202729"/>
                </a:solidFill>
              </a:rPr>
              <a:t>In order for the conversation to progress, leadership MUST be bought in. Frankly, as leaders, they should already know the importance of diversity and inclusion as the research is overwhelming. </a:t>
            </a:r>
            <a:endParaRPr>
              <a:solidFill>
                <a:srgbClr val="202729"/>
              </a:solidFill>
            </a:endParaRPr>
          </a:p>
          <a:p>
            <a:pPr indent="0" lvl="0" marL="0" rtl="0" algn="l">
              <a:lnSpc>
                <a:spcPct val="115000"/>
              </a:lnSpc>
              <a:spcBef>
                <a:spcPts val="0"/>
              </a:spcBef>
              <a:spcAft>
                <a:spcPts val="0"/>
              </a:spcAft>
              <a:buNone/>
            </a:pPr>
            <a:r>
              <a:rPr lang="en">
                <a:solidFill>
                  <a:srgbClr val="202729"/>
                </a:solidFill>
              </a:rPr>
              <a:t>Start a discussion where you ask leadership to answer some or all of these questions.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d76167cd14_0_20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d76167cd14_0_2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202729"/>
              </a:buClr>
              <a:buSzPts val="1100"/>
              <a:buFont typeface="Arial"/>
              <a:buNone/>
            </a:pPr>
            <a:r>
              <a:rPr lang="en">
                <a:solidFill>
                  <a:schemeClr val="dk1"/>
                </a:solidFill>
              </a:rPr>
              <a:t>This slide is to provide an additional research based gut-check and level set so you can discuss how you plan on building a diversity, equity, and inclusion strategy. We’ve called out team performance, financial performance and innovation because these outcomes are importance across industries, but feel free to add your favorite research here if you think something else will resonate. </a:t>
            </a:r>
            <a:endParaRPr>
              <a:solidFill>
                <a:schemeClr val="dk1"/>
              </a:solidFill>
            </a:endParaRPr>
          </a:p>
          <a:p>
            <a:pPr indent="0" lvl="0" marL="0" rtl="0" algn="l">
              <a:spcBef>
                <a:spcPts val="0"/>
              </a:spcBef>
              <a:spcAft>
                <a:spcPts val="0"/>
              </a:spcAft>
              <a:buClr>
                <a:srgbClr val="202729"/>
              </a:buClr>
              <a:buSzPts val="1100"/>
              <a:buFont typeface="Arial"/>
              <a:buNone/>
            </a:pPr>
            <a:r>
              <a:t/>
            </a:r>
            <a:endParaRPr>
              <a:solidFill>
                <a:schemeClr val="dk1"/>
              </a:solidFill>
            </a:endParaRPr>
          </a:p>
          <a:p>
            <a:pPr indent="0" lvl="0" marL="0" rtl="0" algn="l">
              <a:spcBef>
                <a:spcPts val="0"/>
              </a:spcBef>
              <a:spcAft>
                <a:spcPts val="0"/>
              </a:spcAft>
              <a:buClr>
                <a:srgbClr val="202729"/>
              </a:buClr>
              <a:buSzPts val="1100"/>
              <a:buFont typeface="Arial"/>
              <a:buNone/>
            </a:pPr>
            <a:r>
              <a:rPr lang="en">
                <a:solidFill>
                  <a:schemeClr val="dk1"/>
                </a:solidFill>
              </a:rPr>
              <a:t>Deloitte:</a:t>
            </a:r>
            <a:r>
              <a:rPr lang="en" u="sng">
                <a:solidFill>
                  <a:srgbClr val="FF5252"/>
                </a:solidFill>
                <a:hlinkClick r:id="rId2">
                  <a:extLst>
                    <a:ext uri="{A12FA001-AC4F-418D-AE19-62706E023703}">
                      <ahyp:hlinkClr val="tx"/>
                    </a:ext>
                  </a:extLst>
                </a:hlinkClick>
              </a:rPr>
              <a:t> https://www2.deloitte.com/us/en/insights/deloitte-review/issue-22/diversity-and-inclusion-at-work-eight-powerful-truths.html</a:t>
            </a:r>
            <a:endParaRPr>
              <a:solidFill>
                <a:schemeClr val="dk1"/>
              </a:solidFill>
            </a:endParaRPr>
          </a:p>
          <a:p>
            <a:pPr indent="0" lvl="0" marL="0" rtl="0" algn="l">
              <a:spcBef>
                <a:spcPts val="0"/>
              </a:spcBef>
              <a:spcAft>
                <a:spcPts val="0"/>
              </a:spcAft>
              <a:buClr>
                <a:srgbClr val="202729"/>
              </a:buClr>
              <a:buSzPts val="1100"/>
              <a:buFont typeface="Arial"/>
              <a:buNone/>
            </a:pPr>
            <a:r>
              <a:rPr lang="en">
                <a:solidFill>
                  <a:schemeClr val="dk1"/>
                </a:solidFill>
              </a:rPr>
              <a:t>McKinsey:</a:t>
            </a:r>
            <a:r>
              <a:rPr lang="en" u="sng">
                <a:solidFill>
                  <a:srgbClr val="FF5252"/>
                </a:solidFill>
                <a:hlinkClick r:id="rId3">
                  <a:extLst>
                    <a:ext uri="{A12FA001-AC4F-418D-AE19-62706E023703}">
                      <ahyp:hlinkClr val="tx"/>
                    </a:ext>
                  </a:extLst>
                </a:hlinkClick>
              </a:rPr>
              <a:t> https://www.mckinsey.com/business-functions/organization/our-insights/why-diversity-matters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BCG:</a:t>
            </a:r>
            <a:r>
              <a:rPr lang="en" u="sng">
                <a:solidFill>
                  <a:srgbClr val="FF5252"/>
                </a:solidFill>
                <a:hlinkClick r:id="rId4">
                  <a:extLst>
                    <a:ext uri="{A12FA001-AC4F-418D-AE19-62706E023703}">
                      <ahyp:hlinkClr val="tx"/>
                    </a:ext>
                  </a:extLst>
                </a:hlinkClick>
              </a:rPr>
              <a:t> https://www.bcg.com/en-us/publications/2017/people-organization-leadership-talent-innovation-through-diversity-mix-that-matters.aspx</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d76167cd14_0_20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d76167cd14_0_2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slide demonstrates further that our future is going to look dramatically different than how it does today. We need people in the room to understand that macroeconomic and socio-cultural changes are going to shift the way we do business. It’s up to leaders to adapt - or risk falling behind.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future world does not look like the world we live in today. The future is intersectional - for every 100 Straight White Men exiting the workforce (55 years old+), only 66 SWM men are filling their shoes (looking at the &lt;25 group).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what does the Gen Z workforce look like then? The entering workforce is increasingly more diverse, more women, more people of color, and more than 2x identify as LGBTQ. This will influence the way you operate as a company (because your customers are going to be more diverse than before). It’s also going to dramatically change how you hire and build an inclusive culture. The opportunity is ours; companies that “get it” are going to build businesses and brands that last. Companies that don’t understand the future and the implications of this data will not survive. They won’t be able to hire and retain employees - and won’t be able to market and sell to the increasingly diverse customer base.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can be easy to get stuck in a general conversation about Diversity, Equity, and Inclusion. While understanding the external reasons to focus on DEI is important, we recommend moving to the personalized reasons (why it’s important for your company, right now), as soon as it seems people understand the external reasons.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d76b9bf332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d76b9bf332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Considering who will be in the room and how you’ve seen them be influenced, we suggest you input a quote, statistic, or story that connects diversity, equity, and inclusion to an issue that is personally important to those in the room.</a:t>
            </a:r>
            <a:endParaRPr/>
          </a:p>
          <a:p>
            <a:pPr indent="0" lvl="0" marL="0" rtl="0" algn="l">
              <a:spcBef>
                <a:spcPts val="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rPr b="1" lang="en"/>
              <a:t>Suggestions:</a:t>
            </a:r>
            <a:endParaRPr b="1"/>
          </a:p>
          <a:p>
            <a:pPr indent="0" lvl="0" marL="0" rtl="0" algn="l">
              <a:spcBef>
                <a:spcPts val="0"/>
              </a:spcBef>
              <a:spcAft>
                <a:spcPts val="0"/>
              </a:spcAft>
              <a:buClr>
                <a:schemeClr val="dk1"/>
              </a:buClr>
              <a:buSzPts val="1100"/>
              <a:buFont typeface="Arial"/>
              <a:buNone/>
            </a:pPr>
            <a:r>
              <a:rPr lang="en"/>
              <a:t>●Quote from CEO/Leadership team</a:t>
            </a:r>
            <a:endParaRPr/>
          </a:p>
          <a:p>
            <a:pPr indent="0" lvl="0" marL="0" rtl="0" algn="l">
              <a:spcBef>
                <a:spcPts val="0"/>
              </a:spcBef>
              <a:spcAft>
                <a:spcPts val="0"/>
              </a:spcAft>
              <a:buClr>
                <a:schemeClr val="dk1"/>
              </a:buClr>
              <a:buSzPts val="1100"/>
              <a:buFont typeface="Arial"/>
              <a:buNone/>
            </a:pPr>
            <a:r>
              <a:rPr lang="en"/>
              <a:t>●Reflection on diverse customer base (or how internal DEI can expand your customer base)</a:t>
            </a:r>
            <a:endParaRPr/>
          </a:p>
          <a:p>
            <a:pPr indent="0" lvl="0" marL="0" rtl="0" algn="l">
              <a:spcBef>
                <a:spcPts val="0"/>
              </a:spcBef>
              <a:spcAft>
                <a:spcPts val="0"/>
              </a:spcAft>
              <a:buClr>
                <a:schemeClr val="dk1"/>
              </a:buClr>
              <a:buSzPts val="1100"/>
              <a:buFont typeface="Arial"/>
              <a:buNone/>
            </a:pPr>
            <a:r>
              <a:rPr lang="en"/>
              <a:t>●Data/statistic about inclusion in your industry or field</a:t>
            </a:r>
            <a:endParaRPr/>
          </a:p>
          <a:p>
            <a:pPr indent="0" lvl="0" marL="0" rtl="0" algn="l">
              <a:spcBef>
                <a:spcPts val="0"/>
              </a:spcBef>
              <a:spcAft>
                <a:spcPts val="0"/>
              </a:spcAft>
              <a:buClr>
                <a:schemeClr val="dk1"/>
              </a:buClr>
              <a:buSzPts val="1100"/>
              <a:buFont typeface="Arial"/>
              <a:buNone/>
            </a:pPr>
            <a:r>
              <a:rPr lang="en"/>
              <a:t>●Data/statistic about how inclusion is valued by employees</a:t>
            </a:r>
            <a:endParaRPr/>
          </a:p>
          <a:p>
            <a:pPr indent="0" lvl="0" marL="0" rtl="0" algn="l">
              <a:spcBef>
                <a:spcPts val="0"/>
              </a:spcBef>
              <a:spcAft>
                <a:spcPts val="0"/>
              </a:spcAft>
              <a:buClr>
                <a:schemeClr val="dk1"/>
              </a:buClr>
              <a:buSzPts val="1100"/>
              <a:buFont typeface="Arial"/>
              <a:buNone/>
            </a:pPr>
            <a:r>
              <a:rPr lang="en"/>
              <a:t>●Reflection on how DEI connects to your company values</a:t>
            </a:r>
            <a:endParaRPr/>
          </a:p>
          <a:p>
            <a:pPr indent="0" lvl="0" marL="0" rtl="0" algn="l">
              <a:spcBef>
                <a:spcPts val="0"/>
              </a:spcBef>
              <a:spcAft>
                <a:spcPts val="0"/>
              </a:spcAft>
              <a:buNone/>
            </a:pPr>
            <a:r>
              <a:rPr lang="en"/>
              <a:t>●Story - either your own or a fellow coworker’s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0.jpg"/><Relationship Id="rId3" Type="http://schemas.openxmlformats.org/officeDocument/2006/relationships/image" Target="../media/image1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dark blue">
  <p:cSld name="TITLE_ONLY_1">
    <p:bg>
      <p:bgPr>
        <a:solidFill>
          <a:srgbClr val="334044"/>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2pPr>
            <a:lvl3pPr lvl="2"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3pPr>
            <a:lvl4pPr lvl="3"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4pPr>
            <a:lvl5pPr lvl="4"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5pPr>
            <a:lvl6pPr lvl="5"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6pPr>
            <a:lvl7pPr lvl="6"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7pPr>
            <a:lvl8pPr lvl="7"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8pPr>
            <a:lvl9pPr lvl="8"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9pPr>
          </a:lstStyle>
          <a:p/>
        </p:txBody>
      </p:sp>
      <p:pic>
        <p:nvPicPr>
          <p:cNvPr id="52" name="Google Shape;52;p13"/>
          <p:cNvPicPr preferRelativeResize="0"/>
          <p:nvPr/>
        </p:nvPicPr>
        <p:blipFill>
          <a:blip r:embed="rId2">
            <a:alphaModFix/>
          </a:blip>
          <a:stretch>
            <a:fillRect/>
          </a:stretch>
        </p:blipFill>
        <p:spPr>
          <a:xfrm>
            <a:off x="7272726" y="4563200"/>
            <a:ext cx="1667277" cy="353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gray">
  <p:cSld name="TITLE_ONLY_1_1_2">
    <p:bg>
      <p:bgPr>
        <a:solidFill>
          <a:srgbClr val="666666"/>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2pPr>
            <a:lvl3pPr lvl="2"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3pPr>
            <a:lvl4pPr lvl="3"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4pPr>
            <a:lvl5pPr lvl="4"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5pPr>
            <a:lvl6pPr lvl="5"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6pPr>
            <a:lvl7pPr lvl="6"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7pPr>
            <a:lvl8pPr lvl="7"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8pPr>
            <a:lvl9pPr lvl="8"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9pPr>
          </a:lstStyle>
          <a:p/>
        </p:txBody>
      </p:sp>
      <p:pic>
        <p:nvPicPr>
          <p:cNvPr id="55" name="Google Shape;55;p14"/>
          <p:cNvPicPr preferRelativeResize="0"/>
          <p:nvPr/>
        </p:nvPicPr>
        <p:blipFill>
          <a:blip r:embed="rId2">
            <a:alphaModFix/>
          </a:blip>
          <a:stretch>
            <a:fillRect/>
          </a:stretch>
        </p:blipFill>
        <p:spPr>
          <a:xfrm>
            <a:off x="7272726" y="4563200"/>
            <a:ext cx="1667277" cy="353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TITLE_ONLY_3">
    <p:spTree>
      <p:nvGrpSpPr>
        <p:cNvPr id="56" name="Shape 56"/>
        <p:cNvGrpSpPr/>
        <p:nvPr/>
      </p:nvGrpSpPr>
      <p:grpSpPr>
        <a:xfrm>
          <a:off x="0" y="0"/>
          <a:ext cx="0" cy="0"/>
          <a:chOff x="0" y="0"/>
          <a:chExt cx="0" cy="0"/>
        </a:xfrm>
      </p:grpSpPr>
      <p:sp>
        <p:nvSpPr>
          <p:cNvPr id="57" name="Google Shape;57;p1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34044"/>
              </a:buClr>
              <a:buSzPts val="2200"/>
              <a:buFont typeface="Open Sans"/>
              <a:buNone/>
              <a:defRPr b="1" sz="2200">
                <a:solidFill>
                  <a:srgbClr val="334044"/>
                </a:solidFill>
                <a:latin typeface="Open Sans"/>
                <a:ea typeface="Open Sans"/>
                <a:cs typeface="Open Sans"/>
                <a:sym typeface="Open Sans"/>
              </a:defRPr>
            </a:lvl1pPr>
            <a:lvl2pPr lvl="1" rtl="0">
              <a:spcBef>
                <a:spcPts val="0"/>
              </a:spcBef>
              <a:spcAft>
                <a:spcPts val="0"/>
              </a:spcAft>
              <a:buSzPts val="2200"/>
              <a:buFont typeface="Open Sans"/>
              <a:buNone/>
              <a:defRPr sz="2200">
                <a:latin typeface="Open Sans"/>
                <a:ea typeface="Open Sans"/>
                <a:cs typeface="Open Sans"/>
                <a:sym typeface="Open Sans"/>
              </a:defRPr>
            </a:lvl2pPr>
            <a:lvl3pPr lvl="2" rtl="0">
              <a:spcBef>
                <a:spcPts val="0"/>
              </a:spcBef>
              <a:spcAft>
                <a:spcPts val="0"/>
              </a:spcAft>
              <a:buSzPts val="2200"/>
              <a:buFont typeface="Open Sans"/>
              <a:buNone/>
              <a:defRPr sz="2200">
                <a:latin typeface="Open Sans"/>
                <a:ea typeface="Open Sans"/>
                <a:cs typeface="Open Sans"/>
                <a:sym typeface="Open Sans"/>
              </a:defRPr>
            </a:lvl3pPr>
            <a:lvl4pPr lvl="3" rtl="0">
              <a:spcBef>
                <a:spcPts val="0"/>
              </a:spcBef>
              <a:spcAft>
                <a:spcPts val="0"/>
              </a:spcAft>
              <a:buSzPts val="2200"/>
              <a:buFont typeface="Open Sans"/>
              <a:buNone/>
              <a:defRPr sz="2200">
                <a:latin typeface="Open Sans"/>
                <a:ea typeface="Open Sans"/>
                <a:cs typeface="Open Sans"/>
                <a:sym typeface="Open Sans"/>
              </a:defRPr>
            </a:lvl4pPr>
            <a:lvl5pPr lvl="4" rtl="0">
              <a:spcBef>
                <a:spcPts val="0"/>
              </a:spcBef>
              <a:spcAft>
                <a:spcPts val="0"/>
              </a:spcAft>
              <a:buSzPts val="2200"/>
              <a:buFont typeface="Open Sans"/>
              <a:buNone/>
              <a:defRPr sz="2200">
                <a:latin typeface="Open Sans"/>
                <a:ea typeface="Open Sans"/>
                <a:cs typeface="Open Sans"/>
                <a:sym typeface="Open Sans"/>
              </a:defRPr>
            </a:lvl5pPr>
            <a:lvl6pPr lvl="5" rtl="0">
              <a:spcBef>
                <a:spcPts val="0"/>
              </a:spcBef>
              <a:spcAft>
                <a:spcPts val="0"/>
              </a:spcAft>
              <a:buSzPts val="2200"/>
              <a:buFont typeface="Open Sans"/>
              <a:buNone/>
              <a:defRPr sz="2200">
                <a:latin typeface="Open Sans"/>
                <a:ea typeface="Open Sans"/>
                <a:cs typeface="Open Sans"/>
                <a:sym typeface="Open Sans"/>
              </a:defRPr>
            </a:lvl6pPr>
            <a:lvl7pPr lvl="6" rtl="0">
              <a:spcBef>
                <a:spcPts val="0"/>
              </a:spcBef>
              <a:spcAft>
                <a:spcPts val="0"/>
              </a:spcAft>
              <a:buSzPts val="2200"/>
              <a:buFont typeface="Open Sans"/>
              <a:buNone/>
              <a:defRPr sz="2200">
                <a:latin typeface="Open Sans"/>
                <a:ea typeface="Open Sans"/>
                <a:cs typeface="Open Sans"/>
                <a:sym typeface="Open Sans"/>
              </a:defRPr>
            </a:lvl7pPr>
            <a:lvl8pPr lvl="7" rtl="0">
              <a:spcBef>
                <a:spcPts val="0"/>
              </a:spcBef>
              <a:spcAft>
                <a:spcPts val="0"/>
              </a:spcAft>
              <a:buSzPts val="2200"/>
              <a:buFont typeface="Open Sans"/>
              <a:buNone/>
              <a:defRPr sz="2200">
                <a:latin typeface="Open Sans"/>
                <a:ea typeface="Open Sans"/>
                <a:cs typeface="Open Sans"/>
                <a:sym typeface="Open Sans"/>
              </a:defRPr>
            </a:lvl8pPr>
            <a:lvl9pPr lvl="8" rtl="0">
              <a:spcBef>
                <a:spcPts val="0"/>
              </a:spcBef>
              <a:spcAft>
                <a:spcPts val="0"/>
              </a:spcAft>
              <a:buSzPts val="2200"/>
              <a:buFont typeface="Open Sans"/>
              <a:buNone/>
              <a:defRPr sz="2200">
                <a:latin typeface="Open Sans"/>
                <a:ea typeface="Open Sans"/>
                <a:cs typeface="Open Sans"/>
                <a:sym typeface="Open Sans"/>
              </a:defRPr>
            </a:lvl9pPr>
          </a:lstStyle>
          <a:p/>
        </p:txBody>
      </p:sp>
      <p:pic>
        <p:nvPicPr>
          <p:cNvPr id="58" name="Google Shape;58;p15"/>
          <p:cNvPicPr preferRelativeResize="0"/>
          <p:nvPr/>
        </p:nvPicPr>
        <p:blipFill>
          <a:blip r:embed="rId2">
            <a:alphaModFix/>
          </a:blip>
          <a:stretch>
            <a:fillRect/>
          </a:stretch>
        </p:blipFill>
        <p:spPr>
          <a:xfrm>
            <a:off x="7117425" y="4566900"/>
            <a:ext cx="1734398" cy="362200"/>
          </a:xfrm>
          <a:prstGeom prst="rect">
            <a:avLst/>
          </a:prstGeom>
          <a:noFill/>
          <a:ln>
            <a:noFill/>
          </a:ln>
        </p:spPr>
      </p:pic>
      <p:sp>
        <p:nvSpPr>
          <p:cNvPr id="59" name="Google Shape;59;p15"/>
          <p:cNvSpPr txBox="1"/>
          <p:nvPr>
            <p:ph idx="1" type="body"/>
          </p:nvPr>
        </p:nvSpPr>
        <p:spPr>
          <a:xfrm>
            <a:off x="311700" y="1001600"/>
            <a:ext cx="7475700" cy="29388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334044"/>
              </a:buClr>
              <a:buSzPts val="1800"/>
              <a:buFont typeface="Open Sans"/>
              <a:buChar char="●"/>
              <a:defRPr>
                <a:solidFill>
                  <a:srgbClr val="334044"/>
                </a:solidFill>
                <a:latin typeface="Open Sans"/>
                <a:ea typeface="Open Sans"/>
                <a:cs typeface="Open Sans"/>
                <a:sym typeface="Open Sans"/>
              </a:defRPr>
            </a:lvl1pPr>
            <a:lvl2pPr indent="-317500" lvl="1" marL="9144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2pPr>
            <a:lvl3pPr indent="-317500" lvl="2" marL="13716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3pPr>
            <a:lvl4pPr indent="-317500" lvl="3" marL="18288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4pPr>
            <a:lvl5pPr indent="-317500" lvl="4" marL="22860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5pPr>
            <a:lvl6pPr indent="-317500" lvl="5" marL="27432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6pPr>
            <a:lvl7pPr indent="-317500" lvl="6" marL="32004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7pPr>
            <a:lvl8pPr indent="-317500" lvl="7" marL="36576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8pPr>
            <a:lvl9pPr indent="-317500" lvl="8" marL="4114800" rtl="0">
              <a:lnSpc>
                <a:spcPct val="100000"/>
              </a:lnSpc>
              <a:spcBef>
                <a:spcPts val="800"/>
              </a:spcBef>
              <a:spcAft>
                <a:spcPts val="800"/>
              </a:spcAft>
              <a:buClr>
                <a:srgbClr val="334044"/>
              </a:buClr>
              <a:buSzPts val="1400"/>
              <a:buFont typeface="Open Sans"/>
              <a:buChar char="■"/>
              <a:defRPr>
                <a:solidFill>
                  <a:srgbClr val="334044"/>
                </a:solidFill>
                <a:latin typeface="Open Sans"/>
                <a:ea typeface="Open Sans"/>
                <a:cs typeface="Open Sans"/>
                <a:sym typeface="Open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_1">
    <p:spTree>
      <p:nvGrpSpPr>
        <p:cNvPr id="60" name="Shape 60"/>
        <p:cNvGrpSpPr/>
        <p:nvPr/>
      </p:nvGrpSpPr>
      <p:grpSpPr>
        <a:xfrm>
          <a:off x="0" y="0"/>
          <a:ext cx="0" cy="0"/>
          <a:chOff x="0" y="0"/>
          <a:chExt cx="0" cy="0"/>
        </a:xfrm>
      </p:grpSpPr>
      <p:pic>
        <p:nvPicPr>
          <p:cNvPr descr="AdobeStock_99929222.jpeg" id="61" name="Google Shape;61;p16"/>
          <p:cNvPicPr preferRelativeResize="0"/>
          <p:nvPr/>
        </p:nvPicPr>
        <p:blipFill rotWithShape="1">
          <a:blip r:embed="rId2">
            <a:alphaModFix/>
          </a:blip>
          <a:srcRect b="-3113" l="0" r="0" t="11269"/>
          <a:stretch/>
        </p:blipFill>
        <p:spPr>
          <a:xfrm>
            <a:off x="0" y="0"/>
            <a:ext cx="9144006" cy="5143496"/>
          </a:xfrm>
          <a:prstGeom prst="rect">
            <a:avLst/>
          </a:prstGeom>
          <a:noFill/>
          <a:ln>
            <a:noFill/>
          </a:ln>
        </p:spPr>
      </p:pic>
      <p:sp>
        <p:nvSpPr>
          <p:cNvPr id="62" name="Google Shape;62;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6"/>
          <p:cNvSpPr/>
          <p:nvPr/>
        </p:nvSpPr>
        <p:spPr>
          <a:xfrm>
            <a:off x="0" y="3982675"/>
            <a:ext cx="9144000" cy="1160700"/>
          </a:xfrm>
          <a:prstGeom prst="rect">
            <a:avLst/>
          </a:prstGeom>
          <a:solidFill>
            <a:srgbClr val="334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cxnSp>
        <p:nvCxnSpPr>
          <p:cNvPr id="64" name="Google Shape;64;p16"/>
          <p:cNvCxnSpPr/>
          <p:nvPr/>
        </p:nvCxnSpPr>
        <p:spPr>
          <a:xfrm>
            <a:off x="3177125" y="4231225"/>
            <a:ext cx="0" cy="681600"/>
          </a:xfrm>
          <a:prstGeom prst="straightConnector1">
            <a:avLst/>
          </a:prstGeom>
          <a:noFill/>
          <a:ln cap="flat" cmpd="sng" w="19050">
            <a:solidFill>
              <a:srgbClr val="FFFFFF"/>
            </a:solidFill>
            <a:prstDash val="solid"/>
            <a:round/>
            <a:headEnd len="med" w="med" type="none"/>
            <a:tailEnd len="med" w="med" type="none"/>
          </a:ln>
        </p:spPr>
      </p:cxnSp>
      <p:pic>
        <p:nvPicPr>
          <p:cNvPr id="65" name="Google Shape;65;p16"/>
          <p:cNvPicPr preferRelativeResize="0"/>
          <p:nvPr/>
        </p:nvPicPr>
        <p:blipFill>
          <a:blip r:embed="rId3">
            <a:alphaModFix/>
          </a:blip>
          <a:stretch>
            <a:fillRect/>
          </a:stretch>
        </p:blipFill>
        <p:spPr>
          <a:xfrm>
            <a:off x="256975" y="4265274"/>
            <a:ext cx="2652574" cy="561924"/>
          </a:xfrm>
          <a:prstGeom prst="rect">
            <a:avLst/>
          </a:prstGeom>
          <a:noFill/>
          <a:ln>
            <a:noFill/>
          </a:ln>
        </p:spPr>
      </p:pic>
      <p:sp>
        <p:nvSpPr>
          <p:cNvPr id="66" name="Google Shape;66;p16"/>
          <p:cNvSpPr txBox="1"/>
          <p:nvPr>
            <p:ph type="title"/>
          </p:nvPr>
        </p:nvSpPr>
        <p:spPr>
          <a:xfrm>
            <a:off x="3444700" y="4231075"/>
            <a:ext cx="5500500" cy="6816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1" sz="2400">
                <a:solidFill>
                  <a:schemeClr val="lt1"/>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67" name="Shape 67"/>
        <p:cNvGrpSpPr/>
        <p:nvPr/>
      </p:nvGrpSpPr>
      <p:grpSpPr>
        <a:xfrm>
          <a:off x="0" y="0"/>
          <a:ext cx="0" cy="0"/>
          <a:chOff x="0" y="0"/>
          <a:chExt cx="0" cy="0"/>
        </a:xfrm>
      </p:grpSpPr>
      <p:sp>
        <p:nvSpPr>
          <p:cNvPr id="68" name="Google Shape;68;p17"/>
          <p:cNvSpPr txBox="1"/>
          <p:nvPr>
            <p:ph type="ctrTitle"/>
          </p:nvPr>
        </p:nvSpPr>
        <p:spPr>
          <a:xfrm flipH="1">
            <a:off x="3044655" y="61173"/>
            <a:ext cx="5158200" cy="19959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000000"/>
              </a:buClr>
              <a:buSzPts val="6000"/>
              <a:buNone/>
              <a:defRPr sz="5200">
                <a:solidFill>
                  <a:srgbClr val="0141B3"/>
                </a:solidFill>
              </a:defRPr>
            </a:lvl1pPr>
            <a:lvl2pPr lvl="1" rtl="0" algn="ctr">
              <a:spcBef>
                <a:spcPts val="0"/>
              </a:spcBef>
              <a:spcAft>
                <a:spcPts val="0"/>
              </a:spcAft>
              <a:buClr>
                <a:srgbClr val="FFFFFF"/>
              </a:buClr>
              <a:buSzPts val="5200"/>
              <a:buNone/>
              <a:defRPr sz="5200">
                <a:solidFill>
                  <a:srgbClr val="FFFFFF"/>
                </a:solidFill>
              </a:defRPr>
            </a:lvl2pPr>
            <a:lvl3pPr lvl="2" rtl="0" algn="ctr">
              <a:spcBef>
                <a:spcPts val="0"/>
              </a:spcBef>
              <a:spcAft>
                <a:spcPts val="0"/>
              </a:spcAft>
              <a:buClr>
                <a:srgbClr val="FFFFFF"/>
              </a:buClr>
              <a:buSzPts val="5200"/>
              <a:buNone/>
              <a:defRPr sz="5200">
                <a:solidFill>
                  <a:srgbClr val="FFFFFF"/>
                </a:solidFill>
              </a:defRPr>
            </a:lvl3pPr>
            <a:lvl4pPr lvl="3" rtl="0" algn="ctr">
              <a:spcBef>
                <a:spcPts val="0"/>
              </a:spcBef>
              <a:spcAft>
                <a:spcPts val="0"/>
              </a:spcAft>
              <a:buClr>
                <a:srgbClr val="FFFFFF"/>
              </a:buClr>
              <a:buSzPts val="5200"/>
              <a:buNone/>
              <a:defRPr sz="5200">
                <a:solidFill>
                  <a:srgbClr val="FFFFFF"/>
                </a:solidFill>
              </a:defRPr>
            </a:lvl4pPr>
            <a:lvl5pPr lvl="4" rtl="0" algn="ctr">
              <a:spcBef>
                <a:spcPts val="0"/>
              </a:spcBef>
              <a:spcAft>
                <a:spcPts val="0"/>
              </a:spcAft>
              <a:buClr>
                <a:srgbClr val="FFFFFF"/>
              </a:buClr>
              <a:buSzPts val="5200"/>
              <a:buNone/>
              <a:defRPr sz="5200">
                <a:solidFill>
                  <a:srgbClr val="FFFFFF"/>
                </a:solidFill>
              </a:defRPr>
            </a:lvl5pPr>
            <a:lvl6pPr lvl="5" rtl="0" algn="ctr">
              <a:spcBef>
                <a:spcPts val="0"/>
              </a:spcBef>
              <a:spcAft>
                <a:spcPts val="0"/>
              </a:spcAft>
              <a:buClr>
                <a:srgbClr val="FFFFFF"/>
              </a:buClr>
              <a:buSzPts val="5200"/>
              <a:buNone/>
              <a:defRPr sz="5200">
                <a:solidFill>
                  <a:srgbClr val="FFFFFF"/>
                </a:solidFill>
              </a:defRPr>
            </a:lvl6pPr>
            <a:lvl7pPr lvl="6" rtl="0" algn="ctr">
              <a:spcBef>
                <a:spcPts val="0"/>
              </a:spcBef>
              <a:spcAft>
                <a:spcPts val="0"/>
              </a:spcAft>
              <a:buClr>
                <a:srgbClr val="FFFFFF"/>
              </a:buClr>
              <a:buSzPts val="5200"/>
              <a:buNone/>
              <a:defRPr sz="5200">
                <a:solidFill>
                  <a:srgbClr val="FFFFFF"/>
                </a:solidFill>
              </a:defRPr>
            </a:lvl7pPr>
            <a:lvl8pPr lvl="7" rtl="0" algn="ctr">
              <a:spcBef>
                <a:spcPts val="0"/>
              </a:spcBef>
              <a:spcAft>
                <a:spcPts val="0"/>
              </a:spcAft>
              <a:buClr>
                <a:srgbClr val="FFFFFF"/>
              </a:buClr>
              <a:buSzPts val="5200"/>
              <a:buNone/>
              <a:defRPr sz="5200">
                <a:solidFill>
                  <a:srgbClr val="FFFFFF"/>
                </a:solidFill>
              </a:defRPr>
            </a:lvl8pPr>
            <a:lvl9pPr lvl="8" rtl="0" algn="ctr">
              <a:spcBef>
                <a:spcPts val="0"/>
              </a:spcBef>
              <a:spcAft>
                <a:spcPts val="0"/>
              </a:spcAft>
              <a:buClr>
                <a:srgbClr val="FFFFFF"/>
              </a:buClr>
              <a:buSzPts val="5200"/>
              <a:buNone/>
              <a:defRPr sz="5200">
                <a:solidFill>
                  <a:srgbClr val="FFFFFF"/>
                </a:solidFill>
              </a:defRPr>
            </a:lvl9pPr>
          </a:lstStyle>
          <a:p/>
        </p:txBody>
      </p:sp>
      <p:sp>
        <p:nvSpPr>
          <p:cNvPr id="69" name="Google Shape;69;p17"/>
          <p:cNvSpPr txBox="1"/>
          <p:nvPr>
            <p:ph idx="1" type="subTitle"/>
          </p:nvPr>
        </p:nvSpPr>
        <p:spPr>
          <a:xfrm flipH="1">
            <a:off x="3925155" y="1982650"/>
            <a:ext cx="4277700" cy="6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400"/>
              <a:buNone/>
              <a:defRPr sz="1600">
                <a:solidFill>
                  <a:srgbClr val="000955"/>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ist">
  <p:cSld name="CUSTOM_5_1">
    <p:spTree>
      <p:nvGrpSpPr>
        <p:cNvPr id="70" name="Shape 70"/>
        <p:cNvGrpSpPr/>
        <p:nvPr/>
      </p:nvGrpSpPr>
      <p:grpSpPr>
        <a:xfrm>
          <a:off x="0" y="0"/>
          <a:ext cx="0" cy="0"/>
          <a:chOff x="0" y="0"/>
          <a:chExt cx="0" cy="0"/>
        </a:xfrm>
      </p:grpSpPr>
      <p:sp>
        <p:nvSpPr>
          <p:cNvPr id="71" name="Google Shape;71;p18"/>
          <p:cNvSpPr txBox="1"/>
          <p:nvPr>
            <p:ph idx="1" type="body"/>
          </p:nvPr>
        </p:nvSpPr>
        <p:spPr>
          <a:xfrm>
            <a:off x="1004975" y="1365325"/>
            <a:ext cx="7070700" cy="2985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2"/>
              </a:buClr>
              <a:buSzPts val="1600"/>
              <a:buFont typeface="Raleway Thin"/>
              <a:buChar char="●"/>
              <a:defRPr sz="1400"/>
            </a:lvl1pPr>
            <a:lvl2pPr indent="-330200" lvl="1" marL="914400" rtl="0">
              <a:spcBef>
                <a:spcPts val="1600"/>
              </a:spcBef>
              <a:spcAft>
                <a:spcPts val="0"/>
              </a:spcAft>
              <a:buSzPts val="1600"/>
              <a:buFont typeface="Nunito Light"/>
              <a:buChar char="○"/>
              <a:defRPr/>
            </a:lvl2pPr>
            <a:lvl3pPr indent="-323850" lvl="2" marL="1371600" rtl="0">
              <a:spcBef>
                <a:spcPts val="1600"/>
              </a:spcBef>
              <a:spcAft>
                <a:spcPts val="0"/>
              </a:spcAft>
              <a:buSzPts val="1500"/>
              <a:buFont typeface="Nunito Light"/>
              <a:buChar char="■"/>
              <a:defRPr/>
            </a:lvl3pPr>
            <a:lvl4pPr indent="-323850" lvl="3" marL="1828800" rtl="0">
              <a:spcBef>
                <a:spcPts val="1600"/>
              </a:spcBef>
              <a:spcAft>
                <a:spcPts val="0"/>
              </a:spcAft>
              <a:buSzPts val="1500"/>
              <a:buFont typeface="Nunito Light"/>
              <a:buChar char="●"/>
              <a:defRPr/>
            </a:lvl4pPr>
            <a:lvl5pPr indent="-317500" lvl="4" marL="2286000" rtl="0">
              <a:spcBef>
                <a:spcPts val="1600"/>
              </a:spcBef>
              <a:spcAft>
                <a:spcPts val="0"/>
              </a:spcAft>
              <a:buSzPts val="1400"/>
              <a:buFont typeface="Nunito Light"/>
              <a:buChar char="○"/>
              <a:defRPr/>
            </a:lvl5pPr>
            <a:lvl6pPr indent="-317500" lvl="5" marL="2743200" rtl="0">
              <a:spcBef>
                <a:spcPts val="1600"/>
              </a:spcBef>
              <a:spcAft>
                <a:spcPts val="0"/>
              </a:spcAft>
              <a:buSzPts val="1400"/>
              <a:buFont typeface="Nunito Light"/>
              <a:buChar char="■"/>
              <a:defRPr/>
            </a:lvl6pPr>
            <a:lvl7pPr indent="-311150" lvl="6" marL="3200400" rtl="0">
              <a:spcBef>
                <a:spcPts val="1600"/>
              </a:spcBef>
              <a:spcAft>
                <a:spcPts val="0"/>
              </a:spcAft>
              <a:buSzPts val="1300"/>
              <a:buFont typeface="Nunito Light"/>
              <a:buChar char="●"/>
              <a:defRPr/>
            </a:lvl7pPr>
            <a:lvl8pPr indent="-311150" lvl="7" marL="3657600" rtl="0">
              <a:spcBef>
                <a:spcPts val="1600"/>
              </a:spcBef>
              <a:spcAft>
                <a:spcPts val="0"/>
              </a:spcAft>
              <a:buSzPts val="1300"/>
              <a:buFont typeface="Nunito Light"/>
              <a:buChar char="○"/>
              <a:defRPr/>
            </a:lvl8pPr>
            <a:lvl9pPr indent="-317500" lvl="8" marL="4114800" rtl="0">
              <a:spcBef>
                <a:spcPts val="1600"/>
              </a:spcBef>
              <a:spcAft>
                <a:spcPts val="1600"/>
              </a:spcAft>
              <a:buSzPts val="1400"/>
              <a:buFont typeface="Nunito Light"/>
              <a:buChar char="■"/>
              <a:defRPr/>
            </a:lvl9pPr>
          </a:lstStyle>
          <a:p/>
        </p:txBody>
      </p:sp>
      <p:sp>
        <p:nvSpPr>
          <p:cNvPr id="72" name="Google Shape;72;p1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8"/>
          <p:cNvSpPr/>
          <p:nvPr/>
        </p:nvSpPr>
        <p:spPr>
          <a:xfrm>
            <a:off x="-290695" y="679353"/>
            <a:ext cx="911159" cy="586016"/>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8"/>
          <p:cNvSpPr/>
          <p:nvPr/>
        </p:nvSpPr>
        <p:spPr>
          <a:xfrm rot="-8386458">
            <a:off x="8430701" y="4245908"/>
            <a:ext cx="373955" cy="256055"/>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8"/>
          <p:cNvSpPr/>
          <p:nvPr/>
        </p:nvSpPr>
        <p:spPr>
          <a:xfrm rot="-8386458">
            <a:off x="8918846" y="4553744"/>
            <a:ext cx="336453" cy="238357"/>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8"/>
          <p:cNvSpPr/>
          <p:nvPr/>
        </p:nvSpPr>
        <p:spPr>
          <a:xfrm rot="-8386458">
            <a:off x="8471017" y="4609639"/>
            <a:ext cx="388388" cy="262585"/>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8"/>
          <p:cNvSpPr/>
          <p:nvPr/>
        </p:nvSpPr>
        <p:spPr>
          <a:xfrm rot="-8386458">
            <a:off x="8748161" y="4004642"/>
            <a:ext cx="377433" cy="314520"/>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8"/>
          <p:cNvGrpSpPr/>
          <p:nvPr/>
        </p:nvGrpSpPr>
        <p:grpSpPr>
          <a:xfrm>
            <a:off x="-222358" y="1017295"/>
            <a:ext cx="572923" cy="720591"/>
            <a:chOff x="632000" y="3011150"/>
            <a:chExt cx="212225" cy="266925"/>
          </a:xfrm>
        </p:grpSpPr>
        <p:sp>
          <p:nvSpPr>
            <p:cNvPr id="79" name="Google Shape;79;p18"/>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8"/>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p:nvPr/>
          </p:nvSpPr>
          <p:spPr>
            <a:xfrm>
              <a:off x="649075" y="3152000"/>
              <a:ext cx="25" cy="25"/>
            </a:xfrm>
            <a:custGeom>
              <a:rect b="b" l="l" r="r" t="t"/>
              <a:pathLst>
                <a:path extrusionOk="0" h="1" w="1">
                  <a:moveTo>
                    <a:pt x="1" y="0"/>
                  </a:moveTo>
                  <a:lnTo>
                    <a:pt x="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8"/>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18"/>
          <p:cNvGrpSpPr/>
          <p:nvPr/>
        </p:nvGrpSpPr>
        <p:grpSpPr>
          <a:xfrm>
            <a:off x="-191589" y="332562"/>
            <a:ext cx="1104456" cy="586021"/>
            <a:chOff x="238125" y="2760550"/>
            <a:chExt cx="528650" cy="280500"/>
          </a:xfrm>
        </p:grpSpPr>
        <p:sp>
          <p:nvSpPr>
            <p:cNvPr id="93" name="Google Shape;93;p18"/>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p:nvPr/>
          </p:nvSpPr>
          <p:spPr>
            <a:xfrm>
              <a:off x="277125" y="3020300"/>
              <a:ext cx="25" cy="25"/>
            </a:xfrm>
            <a:custGeom>
              <a:rect b="b" l="l" r="r" t="t"/>
              <a:pathLst>
                <a:path extrusionOk="0" h="1" w="1">
                  <a:moveTo>
                    <a:pt x="1" y="0"/>
                  </a:move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18"/>
            <p:cNvGrpSpPr/>
            <p:nvPr/>
          </p:nvGrpSpPr>
          <p:grpSpPr>
            <a:xfrm>
              <a:off x="238125" y="2760550"/>
              <a:ext cx="528650" cy="279275"/>
              <a:chOff x="238125" y="2760550"/>
              <a:chExt cx="528650" cy="279275"/>
            </a:xfrm>
          </p:grpSpPr>
          <p:sp>
            <p:nvSpPr>
              <p:cNvPr id="96" name="Google Shape;96;p18"/>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p:nvPr/>
            </p:nvSpPr>
            <p:spPr>
              <a:xfrm>
                <a:off x="340550" y="3028825"/>
                <a:ext cx="25" cy="25"/>
              </a:xfrm>
              <a:custGeom>
                <a:rect b="b" l="l" r="r" t="t"/>
                <a:pathLst>
                  <a:path extrusionOk="0" h="1" w="1">
                    <a:moveTo>
                      <a:pt x="0" y="0"/>
                    </a:moveTo>
                    <a:lnTo>
                      <a:pt x="0" y="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8"/>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403350" y="3037350"/>
              <a:ext cx="25" cy="25"/>
            </a:xfrm>
            <a:custGeom>
              <a:rect b="b" l="l" r="r" t="t"/>
              <a:pathLst>
                <a:path extrusionOk="0" h="1" w="1">
                  <a:moveTo>
                    <a:pt x="1" y="1"/>
                  </a:moveTo>
                  <a:lnTo>
                    <a:pt x="1" y="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spTree>
      <p:nvGrpSpPr>
        <p:cNvPr id="102" name="Shape 102"/>
        <p:cNvGrpSpPr/>
        <p:nvPr/>
      </p:nvGrpSpPr>
      <p:grpSpPr>
        <a:xfrm>
          <a:off x="0" y="0"/>
          <a:ext cx="0" cy="0"/>
          <a:chOff x="0" y="0"/>
          <a:chExt cx="0" cy="0"/>
        </a:xfrm>
      </p:grpSpPr>
      <p:sp>
        <p:nvSpPr>
          <p:cNvPr id="103" name="Google Shape;103;p19"/>
          <p:cNvSpPr txBox="1"/>
          <p:nvPr>
            <p:ph idx="1" type="subTitle"/>
          </p:nvPr>
        </p:nvSpPr>
        <p:spPr>
          <a:xfrm flipH="1">
            <a:off x="2575133" y="1716511"/>
            <a:ext cx="2465100" cy="745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4" name="Google Shape;104;p19"/>
          <p:cNvSpPr txBox="1"/>
          <p:nvPr>
            <p:ph idx="2" type="subTitle"/>
          </p:nvPr>
        </p:nvSpPr>
        <p:spPr>
          <a:xfrm flipH="1">
            <a:off x="2408333" y="4035393"/>
            <a:ext cx="2631900" cy="745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5" name="Google Shape;105;p19"/>
          <p:cNvSpPr txBox="1"/>
          <p:nvPr>
            <p:ph hasCustomPrompt="1" type="title"/>
          </p:nvPr>
        </p:nvSpPr>
        <p:spPr>
          <a:xfrm>
            <a:off x="6040568" y="1301699"/>
            <a:ext cx="7002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5500"/>
              <a:buNone/>
              <a:defRPr sz="2400">
                <a:solidFill>
                  <a:schemeClr val="accent1"/>
                </a:solidFill>
              </a:defRPr>
            </a:lvl1pPr>
            <a:lvl2pPr lvl="1" rtl="0" algn="ctr">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06" name="Google Shape;106;p19"/>
          <p:cNvSpPr txBox="1"/>
          <p:nvPr>
            <p:ph idx="3" type="subTitle"/>
          </p:nvPr>
        </p:nvSpPr>
        <p:spPr>
          <a:xfrm flipH="1">
            <a:off x="2658233" y="2881489"/>
            <a:ext cx="2382000" cy="730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7" name="Google Shape;107;p19"/>
          <p:cNvSpPr txBox="1"/>
          <p:nvPr>
            <p:ph idx="4" type="subTitle"/>
          </p:nvPr>
        </p:nvSpPr>
        <p:spPr>
          <a:xfrm flipH="1">
            <a:off x="2333933" y="1325255"/>
            <a:ext cx="2706300" cy="568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Font typeface="Oswald"/>
              <a:buNone/>
              <a:defRPr sz="2000">
                <a:solidFill>
                  <a:schemeClr val="accent2"/>
                </a:solidFill>
                <a:latin typeface="Lemonada Regular"/>
                <a:ea typeface="Lemonada Regular"/>
                <a:cs typeface="Lemonada Regular"/>
                <a:sym typeface="Lemonada Regular"/>
              </a:defRPr>
            </a:lvl1pPr>
            <a:lvl2pPr lvl="1" rtl="0" algn="ctr">
              <a:lnSpc>
                <a:spcPct val="100000"/>
              </a:lnSpc>
              <a:spcBef>
                <a:spcPts val="0"/>
              </a:spcBef>
              <a:spcAft>
                <a:spcPts val="0"/>
              </a:spcAft>
              <a:buSzPts val="1400"/>
              <a:buFont typeface="Oswald"/>
              <a:buNone/>
              <a:defRPr>
                <a:latin typeface="Oswald"/>
                <a:ea typeface="Oswald"/>
                <a:cs typeface="Oswald"/>
                <a:sym typeface="Oswald"/>
              </a:defRPr>
            </a:lvl2pPr>
            <a:lvl3pPr lvl="2" rtl="0" algn="ctr">
              <a:lnSpc>
                <a:spcPct val="100000"/>
              </a:lnSpc>
              <a:spcBef>
                <a:spcPts val="0"/>
              </a:spcBef>
              <a:spcAft>
                <a:spcPts val="0"/>
              </a:spcAft>
              <a:buSzPts val="1400"/>
              <a:buFont typeface="Oswald"/>
              <a:buNone/>
              <a:defRPr>
                <a:latin typeface="Oswald"/>
                <a:ea typeface="Oswald"/>
                <a:cs typeface="Oswald"/>
                <a:sym typeface="Oswald"/>
              </a:defRPr>
            </a:lvl3pPr>
            <a:lvl4pPr lvl="3" rtl="0" algn="ctr">
              <a:lnSpc>
                <a:spcPct val="100000"/>
              </a:lnSpc>
              <a:spcBef>
                <a:spcPts val="0"/>
              </a:spcBef>
              <a:spcAft>
                <a:spcPts val="0"/>
              </a:spcAft>
              <a:buSzPts val="1400"/>
              <a:buFont typeface="Oswald"/>
              <a:buNone/>
              <a:defRPr>
                <a:latin typeface="Oswald"/>
                <a:ea typeface="Oswald"/>
                <a:cs typeface="Oswald"/>
                <a:sym typeface="Oswald"/>
              </a:defRPr>
            </a:lvl4pPr>
            <a:lvl5pPr lvl="4" rtl="0" algn="ctr">
              <a:lnSpc>
                <a:spcPct val="100000"/>
              </a:lnSpc>
              <a:spcBef>
                <a:spcPts val="0"/>
              </a:spcBef>
              <a:spcAft>
                <a:spcPts val="0"/>
              </a:spcAft>
              <a:buSzPts val="1400"/>
              <a:buFont typeface="Oswald"/>
              <a:buNone/>
              <a:defRPr>
                <a:latin typeface="Oswald"/>
                <a:ea typeface="Oswald"/>
                <a:cs typeface="Oswald"/>
                <a:sym typeface="Oswald"/>
              </a:defRPr>
            </a:lvl5pPr>
            <a:lvl6pPr lvl="5" rtl="0" algn="ctr">
              <a:lnSpc>
                <a:spcPct val="100000"/>
              </a:lnSpc>
              <a:spcBef>
                <a:spcPts val="0"/>
              </a:spcBef>
              <a:spcAft>
                <a:spcPts val="0"/>
              </a:spcAft>
              <a:buSzPts val="1400"/>
              <a:buFont typeface="Oswald"/>
              <a:buNone/>
              <a:defRPr>
                <a:latin typeface="Oswald"/>
                <a:ea typeface="Oswald"/>
                <a:cs typeface="Oswald"/>
                <a:sym typeface="Oswald"/>
              </a:defRPr>
            </a:lvl6pPr>
            <a:lvl7pPr lvl="6" rtl="0" algn="ctr">
              <a:lnSpc>
                <a:spcPct val="100000"/>
              </a:lnSpc>
              <a:spcBef>
                <a:spcPts val="0"/>
              </a:spcBef>
              <a:spcAft>
                <a:spcPts val="0"/>
              </a:spcAft>
              <a:buSzPts val="1400"/>
              <a:buFont typeface="Oswald"/>
              <a:buNone/>
              <a:defRPr>
                <a:latin typeface="Oswald"/>
                <a:ea typeface="Oswald"/>
                <a:cs typeface="Oswald"/>
                <a:sym typeface="Oswald"/>
              </a:defRPr>
            </a:lvl7pPr>
            <a:lvl8pPr lvl="7" rtl="0" algn="ctr">
              <a:lnSpc>
                <a:spcPct val="100000"/>
              </a:lnSpc>
              <a:spcBef>
                <a:spcPts val="0"/>
              </a:spcBef>
              <a:spcAft>
                <a:spcPts val="0"/>
              </a:spcAft>
              <a:buSzPts val="1400"/>
              <a:buFont typeface="Oswald"/>
              <a:buNone/>
              <a:defRPr>
                <a:latin typeface="Oswald"/>
                <a:ea typeface="Oswald"/>
                <a:cs typeface="Oswald"/>
                <a:sym typeface="Oswald"/>
              </a:defRPr>
            </a:lvl8pPr>
            <a:lvl9pPr lvl="8" rtl="0" algn="ctr">
              <a:lnSpc>
                <a:spcPct val="100000"/>
              </a:lnSpc>
              <a:spcBef>
                <a:spcPts val="0"/>
              </a:spcBef>
              <a:spcAft>
                <a:spcPts val="0"/>
              </a:spcAft>
              <a:buSzPts val="1400"/>
              <a:buFont typeface="Oswald"/>
              <a:buNone/>
              <a:defRPr>
                <a:latin typeface="Oswald"/>
                <a:ea typeface="Oswald"/>
                <a:cs typeface="Oswald"/>
                <a:sym typeface="Oswald"/>
              </a:defRPr>
            </a:lvl9pPr>
          </a:lstStyle>
          <a:p/>
        </p:txBody>
      </p:sp>
      <p:sp>
        <p:nvSpPr>
          <p:cNvPr id="108" name="Google Shape;108;p19"/>
          <p:cNvSpPr txBox="1"/>
          <p:nvPr>
            <p:ph idx="5" type="subTitle"/>
          </p:nvPr>
        </p:nvSpPr>
        <p:spPr>
          <a:xfrm flipH="1">
            <a:off x="1961032" y="3642348"/>
            <a:ext cx="3079200" cy="568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Font typeface="Oswald"/>
              <a:buNone/>
              <a:defRPr sz="2000">
                <a:solidFill>
                  <a:schemeClr val="accent2"/>
                </a:solidFill>
                <a:latin typeface="Lemonada Regular"/>
                <a:ea typeface="Lemonada Regular"/>
                <a:cs typeface="Lemonada Regular"/>
                <a:sym typeface="Lemonada Regular"/>
              </a:defRPr>
            </a:lvl1pPr>
            <a:lvl2pPr lvl="1" rtl="0" algn="ctr">
              <a:lnSpc>
                <a:spcPct val="100000"/>
              </a:lnSpc>
              <a:spcBef>
                <a:spcPts val="0"/>
              </a:spcBef>
              <a:spcAft>
                <a:spcPts val="0"/>
              </a:spcAft>
              <a:buSzPts val="1400"/>
              <a:buFont typeface="Oswald"/>
              <a:buNone/>
              <a:defRPr>
                <a:latin typeface="Oswald"/>
                <a:ea typeface="Oswald"/>
                <a:cs typeface="Oswald"/>
                <a:sym typeface="Oswald"/>
              </a:defRPr>
            </a:lvl2pPr>
            <a:lvl3pPr lvl="2" rtl="0" algn="ctr">
              <a:lnSpc>
                <a:spcPct val="100000"/>
              </a:lnSpc>
              <a:spcBef>
                <a:spcPts val="0"/>
              </a:spcBef>
              <a:spcAft>
                <a:spcPts val="0"/>
              </a:spcAft>
              <a:buSzPts val="1400"/>
              <a:buFont typeface="Oswald"/>
              <a:buNone/>
              <a:defRPr>
                <a:latin typeface="Oswald"/>
                <a:ea typeface="Oswald"/>
                <a:cs typeface="Oswald"/>
                <a:sym typeface="Oswald"/>
              </a:defRPr>
            </a:lvl3pPr>
            <a:lvl4pPr lvl="3" rtl="0" algn="ctr">
              <a:lnSpc>
                <a:spcPct val="100000"/>
              </a:lnSpc>
              <a:spcBef>
                <a:spcPts val="0"/>
              </a:spcBef>
              <a:spcAft>
                <a:spcPts val="0"/>
              </a:spcAft>
              <a:buSzPts val="1400"/>
              <a:buFont typeface="Oswald"/>
              <a:buNone/>
              <a:defRPr>
                <a:latin typeface="Oswald"/>
                <a:ea typeface="Oswald"/>
                <a:cs typeface="Oswald"/>
                <a:sym typeface="Oswald"/>
              </a:defRPr>
            </a:lvl4pPr>
            <a:lvl5pPr lvl="4" rtl="0" algn="ctr">
              <a:lnSpc>
                <a:spcPct val="100000"/>
              </a:lnSpc>
              <a:spcBef>
                <a:spcPts val="0"/>
              </a:spcBef>
              <a:spcAft>
                <a:spcPts val="0"/>
              </a:spcAft>
              <a:buSzPts val="1400"/>
              <a:buFont typeface="Oswald"/>
              <a:buNone/>
              <a:defRPr>
                <a:latin typeface="Oswald"/>
                <a:ea typeface="Oswald"/>
                <a:cs typeface="Oswald"/>
                <a:sym typeface="Oswald"/>
              </a:defRPr>
            </a:lvl5pPr>
            <a:lvl6pPr lvl="5" rtl="0" algn="ctr">
              <a:lnSpc>
                <a:spcPct val="100000"/>
              </a:lnSpc>
              <a:spcBef>
                <a:spcPts val="0"/>
              </a:spcBef>
              <a:spcAft>
                <a:spcPts val="0"/>
              </a:spcAft>
              <a:buSzPts val="1400"/>
              <a:buFont typeface="Oswald"/>
              <a:buNone/>
              <a:defRPr>
                <a:latin typeface="Oswald"/>
                <a:ea typeface="Oswald"/>
                <a:cs typeface="Oswald"/>
                <a:sym typeface="Oswald"/>
              </a:defRPr>
            </a:lvl6pPr>
            <a:lvl7pPr lvl="6" rtl="0" algn="ctr">
              <a:lnSpc>
                <a:spcPct val="100000"/>
              </a:lnSpc>
              <a:spcBef>
                <a:spcPts val="0"/>
              </a:spcBef>
              <a:spcAft>
                <a:spcPts val="0"/>
              </a:spcAft>
              <a:buSzPts val="1400"/>
              <a:buFont typeface="Oswald"/>
              <a:buNone/>
              <a:defRPr>
                <a:latin typeface="Oswald"/>
                <a:ea typeface="Oswald"/>
                <a:cs typeface="Oswald"/>
                <a:sym typeface="Oswald"/>
              </a:defRPr>
            </a:lvl7pPr>
            <a:lvl8pPr lvl="7" rtl="0" algn="ctr">
              <a:lnSpc>
                <a:spcPct val="100000"/>
              </a:lnSpc>
              <a:spcBef>
                <a:spcPts val="0"/>
              </a:spcBef>
              <a:spcAft>
                <a:spcPts val="0"/>
              </a:spcAft>
              <a:buSzPts val="1400"/>
              <a:buFont typeface="Oswald"/>
              <a:buNone/>
              <a:defRPr>
                <a:latin typeface="Oswald"/>
                <a:ea typeface="Oswald"/>
                <a:cs typeface="Oswald"/>
                <a:sym typeface="Oswald"/>
              </a:defRPr>
            </a:lvl8pPr>
            <a:lvl9pPr lvl="8" rtl="0" algn="ctr">
              <a:lnSpc>
                <a:spcPct val="100000"/>
              </a:lnSpc>
              <a:spcBef>
                <a:spcPts val="0"/>
              </a:spcBef>
              <a:spcAft>
                <a:spcPts val="0"/>
              </a:spcAft>
              <a:buSzPts val="1400"/>
              <a:buFont typeface="Oswald"/>
              <a:buNone/>
              <a:defRPr>
                <a:latin typeface="Oswald"/>
                <a:ea typeface="Oswald"/>
                <a:cs typeface="Oswald"/>
                <a:sym typeface="Oswald"/>
              </a:defRPr>
            </a:lvl9pPr>
          </a:lstStyle>
          <a:p/>
        </p:txBody>
      </p:sp>
      <p:sp>
        <p:nvSpPr>
          <p:cNvPr id="109" name="Google Shape;109;p19"/>
          <p:cNvSpPr txBox="1"/>
          <p:nvPr>
            <p:ph idx="6" type="subTitle"/>
          </p:nvPr>
        </p:nvSpPr>
        <p:spPr>
          <a:xfrm flipH="1">
            <a:off x="2081332" y="2550331"/>
            <a:ext cx="2958900" cy="447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Font typeface="Oswald"/>
              <a:buNone/>
              <a:defRPr sz="2000">
                <a:solidFill>
                  <a:schemeClr val="accent2"/>
                </a:solidFill>
                <a:latin typeface="Lemonada Regular"/>
                <a:ea typeface="Lemonada Regular"/>
                <a:cs typeface="Lemonada Regular"/>
                <a:sym typeface="Lemonada Regular"/>
              </a:defRPr>
            </a:lvl1pPr>
            <a:lvl2pPr lvl="1" rtl="0" algn="ctr">
              <a:lnSpc>
                <a:spcPct val="100000"/>
              </a:lnSpc>
              <a:spcBef>
                <a:spcPts val="0"/>
              </a:spcBef>
              <a:spcAft>
                <a:spcPts val="0"/>
              </a:spcAft>
              <a:buSzPts val="1400"/>
              <a:buFont typeface="Oswald"/>
              <a:buNone/>
              <a:defRPr>
                <a:latin typeface="Oswald"/>
                <a:ea typeface="Oswald"/>
                <a:cs typeface="Oswald"/>
                <a:sym typeface="Oswald"/>
              </a:defRPr>
            </a:lvl2pPr>
            <a:lvl3pPr lvl="2" rtl="0" algn="ctr">
              <a:lnSpc>
                <a:spcPct val="100000"/>
              </a:lnSpc>
              <a:spcBef>
                <a:spcPts val="0"/>
              </a:spcBef>
              <a:spcAft>
                <a:spcPts val="0"/>
              </a:spcAft>
              <a:buSzPts val="1400"/>
              <a:buFont typeface="Oswald"/>
              <a:buNone/>
              <a:defRPr>
                <a:latin typeface="Oswald"/>
                <a:ea typeface="Oswald"/>
                <a:cs typeface="Oswald"/>
                <a:sym typeface="Oswald"/>
              </a:defRPr>
            </a:lvl3pPr>
            <a:lvl4pPr lvl="3" rtl="0" algn="ctr">
              <a:lnSpc>
                <a:spcPct val="100000"/>
              </a:lnSpc>
              <a:spcBef>
                <a:spcPts val="0"/>
              </a:spcBef>
              <a:spcAft>
                <a:spcPts val="0"/>
              </a:spcAft>
              <a:buSzPts val="1400"/>
              <a:buFont typeface="Oswald"/>
              <a:buNone/>
              <a:defRPr>
                <a:latin typeface="Oswald"/>
                <a:ea typeface="Oswald"/>
                <a:cs typeface="Oswald"/>
                <a:sym typeface="Oswald"/>
              </a:defRPr>
            </a:lvl4pPr>
            <a:lvl5pPr lvl="4" rtl="0" algn="ctr">
              <a:lnSpc>
                <a:spcPct val="100000"/>
              </a:lnSpc>
              <a:spcBef>
                <a:spcPts val="0"/>
              </a:spcBef>
              <a:spcAft>
                <a:spcPts val="0"/>
              </a:spcAft>
              <a:buSzPts val="1400"/>
              <a:buFont typeface="Oswald"/>
              <a:buNone/>
              <a:defRPr>
                <a:latin typeface="Oswald"/>
                <a:ea typeface="Oswald"/>
                <a:cs typeface="Oswald"/>
                <a:sym typeface="Oswald"/>
              </a:defRPr>
            </a:lvl5pPr>
            <a:lvl6pPr lvl="5" rtl="0" algn="ctr">
              <a:lnSpc>
                <a:spcPct val="100000"/>
              </a:lnSpc>
              <a:spcBef>
                <a:spcPts val="0"/>
              </a:spcBef>
              <a:spcAft>
                <a:spcPts val="0"/>
              </a:spcAft>
              <a:buSzPts val="1400"/>
              <a:buFont typeface="Oswald"/>
              <a:buNone/>
              <a:defRPr>
                <a:latin typeface="Oswald"/>
                <a:ea typeface="Oswald"/>
                <a:cs typeface="Oswald"/>
                <a:sym typeface="Oswald"/>
              </a:defRPr>
            </a:lvl6pPr>
            <a:lvl7pPr lvl="6" rtl="0" algn="ctr">
              <a:lnSpc>
                <a:spcPct val="100000"/>
              </a:lnSpc>
              <a:spcBef>
                <a:spcPts val="0"/>
              </a:spcBef>
              <a:spcAft>
                <a:spcPts val="0"/>
              </a:spcAft>
              <a:buSzPts val="1400"/>
              <a:buFont typeface="Oswald"/>
              <a:buNone/>
              <a:defRPr>
                <a:latin typeface="Oswald"/>
                <a:ea typeface="Oswald"/>
                <a:cs typeface="Oswald"/>
                <a:sym typeface="Oswald"/>
              </a:defRPr>
            </a:lvl7pPr>
            <a:lvl8pPr lvl="7" rtl="0" algn="ctr">
              <a:lnSpc>
                <a:spcPct val="100000"/>
              </a:lnSpc>
              <a:spcBef>
                <a:spcPts val="0"/>
              </a:spcBef>
              <a:spcAft>
                <a:spcPts val="0"/>
              </a:spcAft>
              <a:buSzPts val="1400"/>
              <a:buFont typeface="Oswald"/>
              <a:buNone/>
              <a:defRPr>
                <a:latin typeface="Oswald"/>
                <a:ea typeface="Oswald"/>
                <a:cs typeface="Oswald"/>
                <a:sym typeface="Oswald"/>
              </a:defRPr>
            </a:lvl8pPr>
            <a:lvl9pPr lvl="8" rtl="0" algn="ctr">
              <a:lnSpc>
                <a:spcPct val="100000"/>
              </a:lnSpc>
              <a:spcBef>
                <a:spcPts val="0"/>
              </a:spcBef>
              <a:spcAft>
                <a:spcPts val="0"/>
              </a:spcAft>
              <a:buSzPts val="1400"/>
              <a:buFont typeface="Oswald"/>
              <a:buNone/>
              <a:defRPr>
                <a:latin typeface="Oswald"/>
                <a:ea typeface="Oswald"/>
                <a:cs typeface="Oswald"/>
                <a:sym typeface="Oswald"/>
              </a:defRPr>
            </a:lvl9pPr>
          </a:lstStyle>
          <a:p/>
        </p:txBody>
      </p:sp>
      <p:sp>
        <p:nvSpPr>
          <p:cNvPr id="110" name="Google Shape;110;p19"/>
          <p:cNvSpPr txBox="1"/>
          <p:nvPr>
            <p:ph hasCustomPrompt="1" idx="7" type="title"/>
          </p:nvPr>
        </p:nvSpPr>
        <p:spPr>
          <a:xfrm>
            <a:off x="5598368" y="2463582"/>
            <a:ext cx="15846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2400">
                <a:solidFill>
                  <a:schemeClr val="accent1"/>
                </a:solidFill>
              </a:defRPr>
            </a:lvl1pPr>
            <a:lvl2pPr lvl="1"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11" name="Google Shape;111;p19"/>
          <p:cNvSpPr txBox="1"/>
          <p:nvPr>
            <p:ph hasCustomPrompt="1" idx="8" type="title"/>
          </p:nvPr>
        </p:nvSpPr>
        <p:spPr>
          <a:xfrm>
            <a:off x="5779268" y="3616182"/>
            <a:ext cx="1222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sz="2400">
                <a:solidFill>
                  <a:schemeClr val="accent1"/>
                </a:solidFill>
              </a:defRPr>
            </a:lvl1pPr>
            <a:lvl2pPr lvl="1"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12" name="Google Shape;112;p19"/>
          <p:cNvSpPr/>
          <p:nvPr/>
        </p:nvSpPr>
        <p:spPr>
          <a:xfrm>
            <a:off x="8013839" y="1560614"/>
            <a:ext cx="1776905" cy="1142825"/>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p:nvPr/>
        </p:nvSpPr>
        <p:spPr>
          <a:xfrm>
            <a:off x="-671252" y="3624349"/>
            <a:ext cx="1271648" cy="817867"/>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19"/>
          <p:cNvGrpSpPr/>
          <p:nvPr/>
        </p:nvGrpSpPr>
        <p:grpSpPr>
          <a:xfrm rot="2339735">
            <a:off x="-195959" y="3125800"/>
            <a:ext cx="1197497" cy="635388"/>
            <a:chOff x="238125" y="2760550"/>
            <a:chExt cx="528650" cy="280500"/>
          </a:xfrm>
        </p:grpSpPr>
        <p:sp>
          <p:nvSpPr>
            <p:cNvPr id="115" name="Google Shape;115;p19"/>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19"/>
            <p:cNvGrpSpPr/>
            <p:nvPr/>
          </p:nvGrpSpPr>
          <p:grpSpPr>
            <a:xfrm>
              <a:off x="238125" y="2760550"/>
              <a:ext cx="528650" cy="279275"/>
              <a:chOff x="238125" y="2760550"/>
              <a:chExt cx="528650" cy="279275"/>
            </a:xfrm>
          </p:grpSpPr>
          <p:sp>
            <p:nvSpPr>
              <p:cNvPr id="118" name="Google Shape;118;p19"/>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19"/>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19"/>
          <p:cNvGrpSpPr/>
          <p:nvPr/>
        </p:nvGrpSpPr>
        <p:grpSpPr>
          <a:xfrm>
            <a:off x="-262487" y="1999235"/>
            <a:ext cx="699897" cy="880292"/>
            <a:chOff x="632000" y="3011150"/>
            <a:chExt cx="212225" cy="266925"/>
          </a:xfrm>
        </p:grpSpPr>
        <p:sp>
          <p:nvSpPr>
            <p:cNvPr id="126" name="Google Shape;126;p19"/>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649075" y="3152000"/>
              <a:ext cx="25" cy="25"/>
            </a:xfrm>
            <a:custGeom>
              <a:rect b="b" l="l" r="r" t="t"/>
              <a:pathLst>
                <a:path extrusionOk="0" h="1" w="1">
                  <a:moveTo>
                    <a:pt x="1" y="0"/>
                  </a:moveTo>
                  <a:lnTo>
                    <a:pt x="1" y="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9"/>
          <p:cNvGrpSpPr/>
          <p:nvPr/>
        </p:nvGrpSpPr>
        <p:grpSpPr>
          <a:xfrm>
            <a:off x="8423988" y="2263885"/>
            <a:ext cx="699897" cy="880292"/>
            <a:chOff x="632000" y="3011150"/>
            <a:chExt cx="212225" cy="266925"/>
          </a:xfrm>
        </p:grpSpPr>
        <p:sp>
          <p:nvSpPr>
            <p:cNvPr id="140" name="Google Shape;140;p19"/>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649075" y="3152000"/>
              <a:ext cx="25" cy="25"/>
            </a:xfrm>
            <a:custGeom>
              <a:rect b="b" l="l" r="r" t="t"/>
              <a:pathLst>
                <a:path extrusionOk="0" h="1" w="1">
                  <a:moveTo>
                    <a:pt x="1" y="0"/>
                  </a:moveTo>
                  <a:lnTo>
                    <a:pt x="1" y="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19"/>
          <p:cNvSpPr/>
          <p:nvPr/>
        </p:nvSpPr>
        <p:spPr>
          <a:xfrm>
            <a:off x="8588615" y="924148"/>
            <a:ext cx="523422" cy="358398"/>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8123600" y="604170"/>
            <a:ext cx="543624" cy="367538"/>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7952867" y="1205017"/>
            <a:ext cx="528290" cy="44023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19"/>
          <p:cNvGrpSpPr/>
          <p:nvPr/>
        </p:nvGrpSpPr>
        <p:grpSpPr>
          <a:xfrm rot="-9582679">
            <a:off x="8351105" y="3446991"/>
            <a:ext cx="998450" cy="529774"/>
            <a:chOff x="238125" y="2760550"/>
            <a:chExt cx="528650" cy="280500"/>
          </a:xfrm>
        </p:grpSpPr>
        <p:sp>
          <p:nvSpPr>
            <p:cNvPr id="157" name="Google Shape;157;p19"/>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277125" y="3020300"/>
              <a:ext cx="25" cy="25"/>
            </a:xfrm>
            <a:custGeom>
              <a:rect b="b" l="l" r="r" t="t"/>
              <a:pathLst>
                <a:path extrusionOk="0" h="1" w="1">
                  <a:moveTo>
                    <a:pt x="1" y="0"/>
                  </a:move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19"/>
            <p:cNvGrpSpPr/>
            <p:nvPr/>
          </p:nvGrpSpPr>
          <p:grpSpPr>
            <a:xfrm>
              <a:off x="238125" y="2760550"/>
              <a:ext cx="528650" cy="279275"/>
              <a:chOff x="238125" y="2760550"/>
              <a:chExt cx="528650" cy="279275"/>
            </a:xfrm>
          </p:grpSpPr>
          <p:sp>
            <p:nvSpPr>
              <p:cNvPr id="160" name="Google Shape;160;p19"/>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340550" y="3028825"/>
                <a:ext cx="25" cy="25"/>
              </a:xfrm>
              <a:custGeom>
                <a:rect b="b" l="l" r="r" t="t"/>
                <a:pathLst>
                  <a:path extrusionOk="0" h="1" w="1">
                    <a:moveTo>
                      <a:pt x="0" y="0"/>
                    </a:moveTo>
                    <a:lnTo>
                      <a:pt x="0" y="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19"/>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403350" y="3037350"/>
              <a:ext cx="25" cy="25"/>
            </a:xfrm>
            <a:custGeom>
              <a:rect b="b" l="l" r="r" t="t"/>
              <a:pathLst>
                <a:path extrusionOk="0" h="1" w="1">
                  <a:moveTo>
                    <a:pt x="1" y="1"/>
                  </a:moveTo>
                  <a:lnTo>
                    <a:pt x="1" y="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19"/>
          <p:cNvSpPr txBox="1"/>
          <p:nvPr>
            <p:ph idx="9"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67" name="Shape 167"/>
        <p:cNvGrpSpPr/>
        <p:nvPr/>
      </p:nvGrpSpPr>
      <p:grpSpPr>
        <a:xfrm>
          <a:off x="0" y="0"/>
          <a:ext cx="0" cy="0"/>
          <a:chOff x="0" y="0"/>
          <a:chExt cx="0" cy="0"/>
        </a:xfrm>
      </p:grpSpPr>
      <p:sp>
        <p:nvSpPr>
          <p:cNvPr id="168" name="Google Shape;168;p20"/>
          <p:cNvSpPr txBox="1"/>
          <p:nvPr>
            <p:ph type="ctrTitle"/>
          </p:nvPr>
        </p:nvSpPr>
        <p:spPr>
          <a:xfrm>
            <a:off x="2285850" y="1224625"/>
            <a:ext cx="4572000" cy="10536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169" name="Google Shape;169;p20"/>
          <p:cNvSpPr txBox="1"/>
          <p:nvPr>
            <p:ph idx="1" type="subTitle"/>
          </p:nvPr>
        </p:nvSpPr>
        <p:spPr>
          <a:xfrm>
            <a:off x="2459400" y="2190400"/>
            <a:ext cx="4224900" cy="178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800"/>
              <a:buNone/>
              <a:defRPr/>
            </a:lvl1pPr>
            <a:lvl2pPr lvl="1" rtl="0">
              <a:lnSpc>
                <a:spcPct val="100000"/>
              </a:lnSpc>
              <a:spcBef>
                <a:spcPts val="0"/>
              </a:spcBef>
              <a:spcAft>
                <a:spcPts val="0"/>
              </a:spcAft>
              <a:buClr>
                <a:srgbClr val="000000"/>
              </a:buClr>
              <a:buSzPts val="1400"/>
              <a:buNone/>
              <a:defRPr>
                <a:solidFill>
                  <a:srgbClr val="000000"/>
                </a:solidFill>
              </a:defRPr>
            </a:lvl2pPr>
            <a:lvl3pPr lvl="2" rtl="0">
              <a:lnSpc>
                <a:spcPct val="100000"/>
              </a:lnSpc>
              <a:spcBef>
                <a:spcPts val="0"/>
              </a:spcBef>
              <a:spcAft>
                <a:spcPts val="0"/>
              </a:spcAft>
              <a:buClr>
                <a:srgbClr val="000000"/>
              </a:buClr>
              <a:buSzPts val="1400"/>
              <a:buNone/>
              <a:defRPr>
                <a:solidFill>
                  <a:srgbClr val="000000"/>
                </a:solidFill>
              </a:defRPr>
            </a:lvl3pPr>
            <a:lvl4pPr lvl="3" rtl="0">
              <a:lnSpc>
                <a:spcPct val="100000"/>
              </a:lnSpc>
              <a:spcBef>
                <a:spcPts val="0"/>
              </a:spcBef>
              <a:spcAft>
                <a:spcPts val="0"/>
              </a:spcAft>
              <a:buClr>
                <a:srgbClr val="000000"/>
              </a:buClr>
              <a:buSzPts val="1400"/>
              <a:buNone/>
              <a:defRPr>
                <a:solidFill>
                  <a:srgbClr val="000000"/>
                </a:solidFill>
              </a:defRPr>
            </a:lvl4pPr>
            <a:lvl5pPr lvl="4" rtl="0">
              <a:lnSpc>
                <a:spcPct val="100000"/>
              </a:lnSpc>
              <a:spcBef>
                <a:spcPts val="0"/>
              </a:spcBef>
              <a:spcAft>
                <a:spcPts val="0"/>
              </a:spcAft>
              <a:buClr>
                <a:srgbClr val="000000"/>
              </a:buClr>
              <a:buSzPts val="1400"/>
              <a:buNone/>
              <a:defRPr>
                <a:solidFill>
                  <a:srgbClr val="000000"/>
                </a:solidFill>
              </a:defRPr>
            </a:lvl5pPr>
            <a:lvl6pPr lvl="5" rtl="0">
              <a:lnSpc>
                <a:spcPct val="100000"/>
              </a:lnSpc>
              <a:spcBef>
                <a:spcPts val="0"/>
              </a:spcBef>
              <a:spcAft>
                <a:spcPts val="0"/>
              </a:spcAft>
              <a:buClr>
                <a:srgbClr val="000000"/>
              </a:buClr>
              <a:buSzPts val="1400"/>
              <a:buNone/>
              <a:defRPr>
                <a:solidFill>
                  <a:srgbClr val="000000"/>
                </a:solidFill>
              </a:defRPr>
            </a:lvl6pPr>
            <a:lvl7pPr lvl="6" rtl="0">
              <a:lnSpc>
                <a:spcPct val="100000"/>
              </a:lnSpc>
              <a:spcBef>
                <a:spcPts val="0"/>
              </a:spcBef>
              <a:spcAft>
                <a:spcPts val="0"/>
              </a:spcAft>
              <a:buClr>
                <a:srgbClr val="000000"/>
              </a:buClr>
              <a:buSzPts val="1400"/>
              <a:buNone/>
              <a:defRPr>
                <a:solidFill>
                  <a:srgbClr val="000000"/>
                </a:solidFill>
              </a:defRPr>
            </a:lvl7pPr>
            <a:lvl8pPr lvl="7" rtl="0">
              <a:lnSpc>
                <a:spcPct val="100000"/>
              </a:lnSpc>
              <a:spcBef>
                <a:spcPts val="0"/>
              </a:spcBef>
              <a:spcAft>
                <a:spcPts val="0"/>
              </a:spcAft>
              <a:buClr>
                <a:srgbClr val="000000"/>
              </a:buClr>
              <a:buSzPts val="1400"/>
              <a:buNone/>
              <a:defRPr>
                <a:solidFill>
                  <a:srgbClr val="000000"/>
                </a:solidFill>
              </a:defRPr>
            </a:lvl8pPr>
            <a:lvl9pPr lvl="8" rtl="0">
              <a:lnSpc>
                <a:spcPct val="100000"/>
              </a:lnSpc>
              <a:spcBef>
                <a:spcPts val="0"/>
              </a:spcBef>
              <a:spcAft>
                <a:spcPts val="0"/>
              </a:spcAft>
              <a:buClr>
                <a:srgbClr val="000000"/>
              </a:buClr>
              <a:buSzPts val="1400"/>
              <a:buNone/>
              <a:defRPr>
                <a:solidFill>
                  <a:srgbClr val="000000"/>
                </a:solidFill>
              </a:defRPr>
            </a:lvl9pPr>
          </a:lstStyle>
          <a:p/>
        </p:txBody>
      </p:sp>
      <p:sp>
        <p:nvSpPr>
          <p:cNvPr id="170" name="Google Shape;170;p20"/>
          <p:cNvSpPr/>
          <p:nvPr/>
        </p:nvSpPr>
        <p:spPr>
          <a:xfrm>
            <a:off x="8322450" y="2445825"/>
            <a:ext cx="355500" cy="251850"/>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p:nvPr/>
        </p:nvSpPr>
        <p:spPr>
          <a:xfrm>
            <a:off x="-381601" y="1506413"/>
            <a:ext cx="933052" cy="1001729"/>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20"/>
          <p:cNvGrpSpPr/>
          <p:nvPr/>
        </p:nvGrpSpPr>
        <p:grpSpPr>
          <a:xfrm>
            <a:off x="170629" y="1224633"/>
            <a:ext cx="593763" cy="746749"/>
            <a:chOff x="632000" y="3011150"/>
            <a:chExt cx="212225" cy="266925"/>
          </a:xfrm>
        </p:grpSpPr>
        <p:sp>
          <p:nvSpPr>
            <p:cNvPr id="173" name="Google Shape;173;p20"/>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649075" y="3152000"/>
              <a:ext cx="25" cy="25"/>
            </a:xfrm>
            <a:custGeom>
              <a:rect b="b" l="l" r="r" t="t"/>
              <a:pathLst>
                <a:path extrusionOk="0" h="1" w="1">
                  <a:moveTo>
                    <a:pt x="1" y="0"/>
                  </a:moveTo>
                  <a:lnTo>
                    <a:pt x="1"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0"/>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20"/>
          <p:cNvSpPr/>
          <p:nvPr/>
        </p:nvSpPr>
        <p:spPr>
          <a:xfrm flipH="1">
            <a:off x="8418115" y="1391451"/>
            <a:ext cx="933052" cy="1001729"/>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
          <p:cNvSpPr/>
          <p:nvPr/>
        </p:nvSpPr>
        <p:spPr>
          <a:xfrm>
            <a:off x="8528950" y="1033950"/>
            <a:ext cx="355500" cy="251850"/>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
          <p:cNvSpPr/>
          <p:nvPr/>
        </p:nvSpPr>
        <p:spPr>
          <a:xfrm>
            <a:off x="-312200" y="-515365"/>
            <a:ext cx="1305856" cy="1401961"/>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p:nvPr/>
        </p:nvSpPr>
        <p:spPr>
          <a:xfrm>
            <a:off x="7927325" y="554279"/>
            <a:ext cx="485332" cy="332317"/>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90" name="Shape 190"/>
        <p:cNvGrpSpPr/>
        <p:nvPr/>
      </p:nvGrpSpPr>
      <p:grpSpPr>
        <a:xfrm>
          <a:off x="0" y="0"/>
          <a:ext cx="0" cy="0"/>
          <a:chOff x="0" y="0"/>
          <a:chExt cx="0" cy="0"/>
        </a:xfrm>
      </p:grpSpPr>
      <p:sp>
        <p:nvSpPr>
          <p:cNvPr id="191" name="Google Shape;191;p21"/>
          <p:cNvSpPr txBox="1"/>
          <p:nvPr>
            <p:ph type="ctrTitle"/>
          </p:nvPr>
        </p:nvSpPr>
        <p:spPr>
          <a:xfrm>
            <a:off x="2031452" y="1447900"/>
            <a:ext cx="1786800" cy="31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1800"/>
              <a:buNone/>
              <a:defRPr sz="1800">
                <a:solidFill>
                  <a:schemeClr val="accent2"/>
                </a:solidFill>
              </a:defRPr>
            </a:lvl1pPr>
            <a:lvl2pPr lvl="1" rtl="0" algn="ctr">
              <a:spcBef>
                <a:spcPts val="0"/>
              </a:spcBef>
              <a:spcAft>
                <a:spcPts val="0"/>
              </a:spcAft>
              <a:buClr>
                <a:schemeClr val="accent2"/>
              </a:buClr>
              <a:buSzPts val="1800"/>
              <a:buNone/>
              <a:defRPr sz="1800">
                <a:solidFill>
                  <a:schemeClr val="accent2"/>
                </a:solidFill>
              </a:defRPr>
            </a:lvl2pPr>
            <a:lvl3pPr lvl="2" rtl="0" algn="ctr">
              <a:spcBef>
                <a:spcPts val="0"/>
              </a:spcBef>
              <a:spcAft>
                <a:spcPts val="0"/>
              </a:spcAft>
              <a:buClr>
                <a:schemeClr val="accent2"/>
              </a:buClr>
              <a:buSzPts val="1800"/>
              <a:buNone/>
              <a:defRPr sz="1800">
                <a:solidFill>
                  <a:schemeClr val="accent2"/>
                </a:solidFill>
              </a:defRPr>
            </a:lvl3pPr>
            <a:lvl4pPr lvl="3" rtl="0" algn="ctr">
              <a:spcBef>
                <a:spcPts val="0"/>
              </a:spcBef>
              <a:spcAft>
                <a:spcPts val="0"/>
              </a:spcAft>
              <a:buClr>
                <a:schemeClr val="accent2"/>
              </a:buClr>
              <a:buSzPts val="1800"/>
              <a:buNone/>
              <a:defRPr sz="1800">
                <a:solidFill>
                  <a:schemeClr val="accent2"/>
                </a:solidFill>
              </a:defRPr>
            </a:lvl4pPr>
            <a:lvl5pPr lvl="4" rtl="0" algn="ctr">
              <a:spcBef>
                <a:spcPts val="0"/>
              </a:spcBef>
              <a:spcAft>
                <a:spcPts val="0"/>
              </a:spcAft>
              <a:buClr>
                <a:schemeClr val="accent2"/>
              </a:buClr>
              <a:buSzPts val="1800"/>
              <a:buNone/>
              <a:defRPr sz="1800">
                <a:solidFill>
                  <a:schemeClr val="accent2"/>
                </a:solidFill>
              </a:defRPr>
            </a:lvl5pPr>
            <a:lvl6pPr lvl="5" rtl="0" algn="ctr">
              <a:spcBef>
                <a:spcPts val="0"/>
              </a:spcBef>
              <a:spcAft>
                <a:spcPts val="0"/>
              </a:spcAft>
              <a:buClr>
                <a:schemeClr val="accent2"/>
              </a:buClr>
              <a:buSzPts val="1800"/>
              <a:buNone/>
              <a:defRPr sz="1800">
                <a:solidFill>
                  <a:schemeClr val="accent2"/>
                </a:solidFill>
              </a:defRPr>
            </a:lvl6pPr>
            <a:lvl7pPr lvl="6" rtl="0" algn="ctr">
              <a:spcBef>
                <a:spcPts val="0"/>
              </a:spcBef>
              <a:spcAft>
                <a:spcPts val="0"/>
              </a:spcAft>
              <a:buClr>
                <a:schemeClr val="accent2"/>
              </a:buClr>
              <a:buSzPts val="1800"/>
              <a:buNone/>
              <a:defRPr sz="1800">
                <a:solidFill>
                  <a:schemeClr val="accent2"/>
                </a:solidFill>
              </a:defRPr>
            </a:lvl7pPr>
            <a:lvl8pPr lvl="7" rtl="0" algn="ctr">
              <a:spcBef>
                <a:spcPts val="0"/>
              </a:spcBef>
              <a:spcAft>
                <a:spcPts val="0"/>
              </a:spcAft>
              <a:buClr>
                <a:schemeClr val="accent2"/>
              </a:buClr>
              <a:buSzPts val="1800"/>
              <a:buNone/>
              <a:defRPr sz="1800">
                <a:solidFill>
                  <a:schemeClr val="accent2"/>
                </a:solidFill>
              </a:defRPr>
            </a:lvl8pPr>
            <a:lvl9pPr lvl="8" rtl="0" algn="ctr">
              <a:spcBef>
                <a:spcPts val="0"/>
              </a:spcBef>
              <a:spcAft>
                <a:spcPts val="0"/>
              </a:spcAft>
              <a:buClr>
                <a:schemeClr val="accent2"/>
              </a:buClr>
              <a:buSzPts val="1800"/>
              <a:buNone/>
              <a:defRPr sz="1800">
                <a:solidFill>
                  <a:schemeClr val="accent2"/>
                </a:solidFill>
              </a:defRPr>
            </a:lvl9pPr>
          </a:lstStyle>
          <a:p/>
        </p:txBody>
      </p:sp>
      <p:sp>
        <p:nvSpPr>
          <p:cNvPr id="192" name="Google Shape;192;p21"/>
          <p:cNvSpPr txBox="1"/>
          <p:nvPr>
            <p:ph idx="1" type="subTitle"/>
          </p:nvPr>
        </p:nvSpPr>
        <p:spPr>
          <a:xfrm>
            <a:off x="2130689" y="1620425"/>
            <a:ext cx="1558500" cy="98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solidFill>
                  <a:srgbClr val="000000"/>
                </a:solidFill>
              </a:defRPr>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193" name="Google Shape;193;p21"/>
          <p:cNvSpPr txBox="1"/>
          <p:nvPr>
            <p:ph idx="2"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 name="Google Shape;194;p21"/>
          <p:cNvSpPr txBox="1"/>
          <p:nvPr>
            <p:ph idx="3" type="ctrTitle"/>
          </p:nvPr>
        </p:nvSpPr>
        <p:spPr>
          <a:xfrm>
            <a:off x="5354727" y="1447900"/>
            <a:ext cx="1786800" cy="31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1800"/>
              <a:buNone/>
              <a:defRPr sz="1800">
                <a:solidFill>
                  <a:schemeClr val="accent2"/>
                </a:solidFill>
              </a:defRPr>
            </a:lvl1pPr>
            <a:lvl2pPr lvl="1" rtl="0" algn="ctr">
              <a:spcBef>
                <a:spcPts val="0"/>
              </a:spcBef>
              <a:spcAft>
                <a:spcPts val="0"/>
              </a:spcAft>
              <a:buClr>
                <a:schemeClr val="accent2"/>
              </a:buClr>
              <a:buSzPts val="1800"/>
              <a:buNone/>
              <a:defRPr sz="1800">
                <a:solidFill>
                  <a:schemeClr val="accent2"/>
                </a:solidFill>
              </a:defRPr>
            </a:lvl2pPr>
            <a:lvl3pPr lvl="2" rtl="0" algn="ctr">
              <a:spcBef>
                <a:spcPts val="0"/>
              </a:spcBef>
              <a:spcAft>
                <a:spcPts val="0"/>
              </a:spcAft>
              <a:buClr>
                <a:schemeClr val="accent2"/>
              </a:buClr>
              <a:buSzPts val="1800"/>
              <a:buNone/>
              <a:defRPr sz="1800">
                <a:solidFill>
                  <a:schemeClr val="accent2"/>
                </a:solidFill>
              </a:defRPr>
            </a:lvl3pPr>
            <a:lvl4pPr lvl="3" rtl="0" algn="ctr">
              <a:spcBef>
                <a:spcPts val="0"/>
              </a:spcBef>
              <a:spcAft>
                <a:spcPts val="0"/>
              </a:spcAft>
              <a:buClr>
                <a:schemeClr val="accent2"/>
              </a:buClr>
              <a:buSzPts val="1800"/>
              <a:buNone/>
              <a:defRPr sz="1800">
                <a:solidFill>
                  <a:schemeClr val="accent2"/>
                </a:solidFill>
              </a:defRPr>
            </a:lvl4pPr>
            <a:lvl5pPr lvl="4" rtl="0" algn="ctr">
              <a:spcBef>
                <a:spcPts val="0"/>
              </a:spcBef>
              <a:spcAft>
                <a:spcPts val="0"/>
              </a:spcAft>
              <a:buClr>
                <a:schemeClr val="accent2"/>
              </a:buClr>
              <a:buSzPts val="1800"/>
              <a:buNone/>
              <a:defRPr sz="1800">
                <a:solidFill>
                  <a:schemeClr val="accent2"/>
                </a:solidFill>
              </a:defRPr>
            </a:lvl5pPr>
            <a:lvl6pPr lvl="5" rtl="0" algn="ctr">
              <a:spcBef>
                <a:spcPts val="0"/>
              </a:spcBef>
              <a:spcAft>
                <a:spcPts val="0"/>
              </a:spcAft>
              <a:buClr>
                <a:schemeClr val="accent2"/>
              </a:buClr>
              <a:buSzPts val="1800"/>
              <a:buNone/>
              <a:defRPr sz="1800">
                <a:solidFill>
                  <a:schemeClr val="accent2"/>
                </a:solidFill>
              </a:defRPr>
            </a:lvl6pPr>
            <a:lvl7pPr lvl="6" rtl="0" algn="ctr">
              <a:spcBef>
                <a:spcPts val="0"/>
              </a:spcBef>
              <a:spcAft>
                <a:spcPts val="0"/>
              </a:spcAft>
              <a:buClr>
                <a:schemeClr val="accent2"/>
              </a:buClr>
              <a:buSzPts val="1800"/>
              <a:buNone/>
              <a:defRPr sz="1800">
                <a:solidFill>
                  <a:schemeClr val="accent2"/>
                </a:solidFill>
              </a:defRPr>
            </a:lvl7pPr>
            <a:lvl8pPr lvl="7" rtl="0" algn="ctr">
              <a:spcBef>
                <a:spcPts val="0"/>
              </a:spcBef>
              <a:spcAft>
                <a:spcPts val="0"/>
              </a:spcAft>
              <a:buClr>
                <a:schemeClr val="accent2"/>
              </a:buClr>
              <a:buSzPts val="1800"/>
              <a:buNone/>
              <a:defRPr sz="1800">
                <a:solidFill>
                  <a:schemeClr val="accent2"/>
                </a:solidFill>
              </a:defRPr>
            </a:lvl8pPr>
            <a:lvl9pPr lvl="8" rtl="0" algn="ctr">
              <a:spcBef>
                <a:spcPts val="0"/>
              </a:spcBef>
              <a:spcAft>
                <a:spcPts val="0"/>
              </a:spcAft>
              <a:buClr>
                <a:schemeClr val="accent2"/>
              </a:buClr>
              <a:buSzPts val="1800"/>
              <a:buNone/>
              <a:defRPr sz="1800">
                <a:solidFill>
                  <a:schemeClr val="accent2"/>
                </a:solidFill>
              </a:defRPr>
            </a:lvl9pPr>
          </a:lstStyle>
          <a:p/>
        </p:txBody>
      </p:sp>
      <p:sp>
        <p:nvSpPr>
          <p:cNvPr id="195" name="Google Shape;195;p21"/>
          <p:cNvSpPr txBox="1"/>
          <p:nvPr>
            <p:ph idx="4" type="subTitle"/>
          </p:nvPr>
        </p:nvSpPr>
        <p:spPr>
          <a:xfrm>
            <a:off x="5246475" y="1620425"/>
            <a:ext cx="1973400" cy="98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solidFill>
                  <a:srgbClr val="000000"/>
                </a:solidFill>
              </a:defRPr>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196" name="Google Shape;196;p21"/>
          <p:cNvSpPr/>
          <p:nvPr/>
        </p:nvSpPr>
        <p:spPr>
          <a:xfrm rot="-8571438">
            <a:off x="7965394" y="1304078"/>
            <a:ext cx="1600755" cy="1066760"/>
          </a:xfrm>
          <a:custGeom>
            <a:rect b="b" l="l" r="r" t="t"/>
            <a:pathLst>
              <a:path extrusionOk="0" h="9547" w="14326">
                <a:moveTo>
                  <a:pt x="8445" y="1"/>
                </a:moveTo>
                <a:cubicBezTo>
                  <a:pt x="5463" y="1"/>
                  <a:pt x="1" y="1673"/>
                  <a:pt x="2862" y="6488"/>
                </a:cubicBezTo>
                <a:cubicBezTo>
                  <a:pt x="2862" y="6488"/>
                  <a:pt x="6946" y="9547"/>
                  <a:pt x="9876" y="9547"/>
                </a:cubicBezTo>
                <a:cubicBezTo>
                  <a:pt x="10701" y="9547"/>
                  <a:pt x="11435" y="9304"/>
                  <a:pt x="11960" y="8683"/>
                </a:cubicBezTo>
                <a:cubicBezTo>
                  <a:pt x="14326" y="5854"/>
                  <a:pt x="11301" y="1268"/>
                  <a:pt x="10082" y="317"/>
                </a:cubicBezTo>
                <a:cubicBezTo>
                  <a:pt x="9834" y="115"/>
                  <a:pt x="9224" y="1"/>
                  <a:pt x="8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21"/>
          <p:cNvGrpSpPr/>
          <p:nvPr/>
        </p:nvGrpSpPr>
        <p:grpSpPr>
          <a:xfrm>
            <a:off x="8741077" y="1179645"/>
            <a:ext cx="680954" cy="361256"/>
            <a:chOff x="238125" y="2760550"/>
            <a:chExt cx="528650" cy="280500"/>
          </a:xfrm>
        </p:grpSpPr>
        <p:sp>
          <p:nvSpPr>
            <p:cNvPr id="198" name="Google Shape;198;p21"/>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 name="Google Shape;200;p21"/>
            <p:cNvGrpSpPr/>
            <p:nvPr/>
          </p:nvGrpSpPr>
          <p:grpSpPr>
            <a:xfrm>
              <a:off x="238125" y="2760550"/>
              <a:ext cx="528650" cy="279275"/>
              <a:chOff x="238125" y="2760550"/>
              <a:chExt cx="528650" cy="279275"/>
            </a:xfrm>
          </p:grpSpPr>
          <p:sp>
            <p:nvSpPr>
              <p:cNvPr id="201" name="Google Shape;201;p21"/>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1"/>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1"/>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21"/>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1"/>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1"/>
          <p:cNvGrpSpPr/>
          <p:nvPr/>
        </p:nvGrpSpPr>
        <p:grpSpPr>
          <a:xfrm rot="4108899">
            <a:off x="8348189" y="2138573"/>
            <a:ext cx="875864" cy="1101614"/>
            <a:chOff x="632000" y="3011150"/>
            <a:chExt cx="212225" cy="266925"/>
          </a:xfrm>
        </p:grpSpPr>
        <p:sp>
          <p:nvSpPr>
            <p:cNvPr id="209" name="Google Shape;209;p21"/>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1"/>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1"/>
            <p:cNvSpPr/>
            <p:nvPr/>
          </p:nvSpPr>
          <p:spPr>
            <a:xfrm>
              <a:off x="649075" y="3152000"/>
              <a:ext cx="25" cy="25"/>
            </a:xfrm>
            <a:custGeom>
              <a:rect b="b" l="l" r="r" t="t"/>
              <a:pathLst>
                <a:path extrusionOk="0" h="1" w="1">
                  <a:moveTo>
                    <a:pt x="1" y="0"/>
                  </a:moveTo>
                  <a:lnTo>
                    <a:pt x="1"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1"/>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21"/>
          <p:cNvSpPr/>
          <p:nvPr/>
        </p:nvSpPr>
        <p:spPr>
          <a:xfrm>
            <a:off x="-796461" y="3926489"/>
            <a:ext cx="1776905" cy="1142825"/>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21"/>
          <p:cNvGrpSpPr/>
          <p:nvPr/>
        </p:nvGrpSpPr>
        <p:grpSpPr>
          <a:xfrm>
            <a:off x="-152253" y="4738073"/>
            <a:ext cx="764201" cy="961224"/>
            <a:chOff x="632000" y="3011150"/>
            <a:chExt cx="212225" cy="266925"/>
          </a:xfrm>
        </p:grpSpPr>
        <p:sp>
          <p:nvSpPr>
            <p:cNvPr id="224" name="Google Shape;224;p21"/>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1"/>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
            <p:cNvSpPr/>
            <p:nvPr/>
          </p:nvSpPr>
          <p:spPr>
            <a:xfrm>
              <a:off x="649075" y="3152000"/>
              <a:ext cx="25" cy="25"/>
            </a:xfrm>
            <a:custGeom>
              <a:rect b="b" l="l" r="r" t="t"/>
              <a:pathLst>
                <a:path extrusionOk="0" h="1" w="1">
                  <a:moveTo>
                    <a:pt x="1" y="0"/>
                  </a:moveTo>
                  <a:lnTo>
                    <a:pt x="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1"/>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1"/>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1"/>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1"/>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21"/>
          <p:cNvSpPr/>
          <p:nvPr/>
        </p:nvSpPr>
        <p:spPr>
          <a:xfrm>
            <a:off x="476675" y="3946850"/>
            <a:ext cx="395125" cy="270550"/>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
          <p:cNvSpPr/>
          <p:nvPr/>
        </p:nvSpPr>
        <p:spPr>
          <a:xfrm>
            <a:off x="180325" y="3679800"/>
            <a:ext cx="410375" cy="277450"/>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2_1">
    <p:spTree>
      <p:nvGrpSpPr>
        <p:cNvPr id="239" name="Shape 239"/>
        <p:cNvGrpSpPr/>
        <p:nvPr/>
      </p:nvGrpSpPr>
      <p:grpSpPr>
        <a:xfrm>
          <a:off x="0" y="0"/>
          <a:ext cx="0" cy="0"/>
          <a:chOff x="0" y="0"/>
          <a:chExt cx="0" cy="0"/>
        </a:xfrm>
      </p:grpSpPr>
      <p:sp>
        <p:nvSpPr>
          <p:cNvPr id="240" name="Google Shape;240;p22"/>
          <p:cNvSpPr txBox="1"/>
          <p:nvPr>
            <p:ph type="ctrTitle"/>
          </p:nvPr>
        </p:nvSpPr>
        <p:spPr>
          <a:xfrm flipH="1">
            <a:off x="6935014" y="2964318"/>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41" name="Google Shape;241;p22"/>
          <p:cNvSpPr txBox="1"/>
          <p:nvPr>
            <p:ph idx="1" type="subTitle"/>
          </p:nvPr>
        </p:nvSpPr>
        <p:spPr>
          <a:xfrm flipH="1">
            <a:off x="6897338" y="3383047"/>
            <a:ext cx="16359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42" name="Google Shape;242;p22"/>
          <p:cNvSpPr txBox="1"/>
          <p:nvPr>
            <p:ph idx="2" type="ctrTitle"/>
          </p:nvPr>
        </p:nvSpPr>
        <p:spPr>
          <a:xfrm flipH="1">
            <a:off x="2772589" y="2964318"/>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43" name="Google Shape;243;p22"/>
          <p:cNvSpPr txBox="1"/>
          <p:nvPr>
            <p:ph idx="3" type="subTitle"/>
          </p:nvPr>
        </p:nvSpPr>
        <p:spPr>
          <a:xfrm flipH="1">
            <a:off x="2734938" y="3383047"/>
            <a:ext cx="16359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44" name="Google Shape;244;p22"/>
          <p:cNvSpPr txBox="1"/>
          <p:nvPr>
            <p:ph idx="4" type="ctrTitle"/>
          </p:nvPr>
        </p:nvSpPr>
        <p:spPr>
          <a:xfrm flipH="1">
            <a:off x="4824337" y="2964318"/>
            <a:ext cx="1560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45" name="Google Shape;245;p22"/>
          <p:cNvSpPr txBox="1"/>
          <p:nvPr>
            <p:ph idx="5" type="subTitle"/>
          </p:nvPr>
        </p:nvSpPr>
        <p:spPr>
          <a:xfrm flipH="1">
            <a:off x="4786650" y="3383047"/>
            <a:ext cx="16359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46" name="Google Shape;246;p22"/>
          <p:cNvSpPr txBox="1"/>
          <p:nvPr>
            <p:ph idx="6" type="ctrTitle"/>
          </p:nvPr>
        </p:nvSpPr>
        <p:spPr>
          <a:xfrm flipH="1">
            <a:off x="610762" y="2964318"/>
            <a:ext cx="18153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solidFill>
                  <a:schemeClr val="accent2"/>
                </a:solidFill>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47" name="Google Shape;247;p22"/>
          <p:cNvSpPr txBox="1"/>
          <p:nvPr>
            <p:ph idx="7" type="subTitle"/>
          </p:nvPr>
        </p:nvSpPr>
        <p:spPr>
          <a:xfrm flipH="1">
            <a:off x="700488" y="3383047"/>
            <a:ext cx="16359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48" name="Google Shape;248;p22"/>
          <p:cNvSpPr txBox="1"/>
          <p:nvPr>
            <p:ph idx="8"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22"/>
          <p:cNvSpPr/>
          <p:nvPr/>
        </p:nvSpPr>
        <p:spPr>
          <a:xfrm>
            <a:off x="-500275" y="393400"/>
            <a:ext cx="996844" cy="1070214"/>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p:nvPr/>
        </p:nvSpPr>
        <p:spPr>
          <a:xfrm>
            <a:off x="520470" y="918331"/>
            <a:ext cx="475098" cy="325336"/>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p:nvPr/>
        </p:nvSpPr>
        <p:spPr>
          <a:xfrm>
            <a:off x="-156275" y="1024661"/>
            <a:ext cx="427453" cy="302850"/>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2"/>
          <p:cNvSpPr/>
          <p:nvPr/>
        </p:nvSpPr>
        <p:spPr>
          <a:xfrm>
            <a:off x="164121" y="597209"/>
            <a:ext cx="493435" cy="333634"/>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
          <p:cNvSpPr/>
          <p:nvPr/>
        </p:nvSpPr>
        <p:spPr>
          <a:xfrm>
            <a:off x="382608" y="1348729"/>
            <a:ext cx="479517" cy="39962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2"/>
          <p:cNvSpPr/>
          <p:nvPr/>
        </p:nvSpPr>
        <p:spPr>
          <a:xfrm>
            <a:off x="8495625" y="4600075"/>
            <a:ext cx="996844" cy="1070214"/>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22"/>
          <p:cNvGrpSpPr/>
          <p:nvPr/>
        </p:nvGrpSpPr>
        <p:grpSpPr>
          <a:xfrm>
            <a:off x="7901459" y="4373498"/>
            <a:ext cx="1185762" cy="629162"/>
            <a:chOff x="238125" y="2760550"/>
            <a:chExt cx="528650" cy="280500"/>
          </a:xfrm>
        </p:grpSpPr>
        <p:sp>
          <p:nvSpPr>
            <p:cNvPr id="256" name="Google Shape;256;p22"/>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 name="Google Shape;258;p22"/>
            <p:cNvGrpSpPr/>
            <p:nvPr/>
          </p:nvGrpSpPr>
          <p:grpSpPr>
            <a:xfrm>
              <a:off x="238125" y="2760550"/>
              <a:ext cx="528650" cy="279275"/>
              <a:chOff x="238125" y="2760550"/>
              <a:chExt cx="528650" cy="279275"/>
            </a:xfrm>
          </p:grpSpPr>
          <p:sp>
            <p:nvSpPr>
              <p:cNvPr id="259" name="Google Shape;259;p22"/>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2"/>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2"/>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2"/>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22"/>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2"/>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2"/>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_1">
    <p:spTree>
      <p:nvGrpSpPr>
        <p:cNvPr id="266" name="Shape 266"/>
        <p:cNvGrpSpPr/>
        <p:nvPr/>
      </p:nvGrpSpPr>
      <p:grpSpPr>
        <a:xfrm>
          <a:off x="0" y="0"/>
          <a:ext cx="0" cy="0"/>
          <a:chOff x="0" y="0"/>
          <a:chExt cx="0" cy="0"/>
        </a:xfrm>
      </p:grpSpPr>
      <p:sp>
        <p:nvSpPr>
          <p:cNvPr id="267" name="Google Shape;267;p23"/>
          <p:cNvSpPr txBox="1"/>
          <p:nvPr>
            <p:ph type="ctrTitle"/>
          </p:nvPr>
        </p:nvSpPr>
        <p:spPr>
          <a:xfrm flipH="1">
            <a:off x="477345" y="1595175"/>
            <a:ext cx="22713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800">
                <a:solidFill>
                  <a:schemeClr val="accent2"/>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68" name="Google Shape;268;p23"/>
          <p:cNvSpPr txBox="1"/>
          <p:nvPr>
            <p:ph idx="1" type="subTitle"/>
          </p:nvPr>
        </p:nvSpPr>
        <p:spPr>
          <a:xfrm flipH="1">
            <a:off x="736545" y="2020583"/>
            <a:ext cx="17529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69" name="Google Shape;269;p23"/>
          <p:cNvSpPr txBox="1"/>
          <p:nvPr>
            <p:ph idx="2" type="ctrTitle"/>
          </p:nvPr>
        </p:nvSpPr>
        <p:spPr>
          <a:xfrm flipH="1">
            <a:off x="6282555" y="1595175"/>
            <a:ext cx="22713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800">
                <a:solidFill>
                  <a:schemeClr val="accent2"/>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70" name="Google Shape;270;p23"/>
          <p:cNvSpPr txBox="1"/>
          <p:nvPr>
            <p:ph idx="3" type="subTitle"/>
          </p:nvPr>
        </p:nvSpPr>
        <p:spPr>
          <a:xfrm flipH="1">
            <a:off x="6541755" y="2020583"/>
            <a:ext cx="17529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71" name="Google Shape;271;p23"/>
          <p:cNvSpPr txBox="1"/>
          <p:nvPr>
            <p:ph idx="4" type="ctrTitle"/>
          </p:nvPr>
        </p:nvSpPr>
        <p:spPr>
          <a:xfrm flipH="1">
            <a:off x="3381337" y="1595175"/>
            <a:ext cx="22713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800">
                <a:solidFill>
                  <a:schemeClr val="accent2"/>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72" name="Google Shape;272;p23"/>
          <p:cNvSpPr txBox="1"/>
          <p:nvPr>
            <p:ph idx="5" type="subTitle"/>
          </p:nvPr>
        </p:nvSpPr>
        <p:spPr>
          <a:xfrm flipH="1">
            <a:off x="3568087" y="2020583"/>
            <a:ext cx="18978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73" name="Google Shape;273;p23"/>
          <p:cNvSpPr txBox="1"/>
          <p:nvPr>
            <p:ph idx="6" type="ctrTitle"/>
          </p:nvPr>
        </p:nvSpPr>
        <p:spPr>
          <a:xfrm flipH="1">
            <a:off x="477345" y="3310300"/>
            <a:ext cx="22713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800">
                <a:solidFill>
                  <a:schemeClr val="accent2"/>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74" name="Google Shape;274;p23"/>
          <p:cNvSpPr txBox="1"/>
          <p:nvPr>
            <p:ph idx="7" type="subTitle"/>
          </p:nvPr>
        </p:nvSpPr>
        <p:spPr>
          <a:xfrm flipH="1">
            <a:off x="736545" y="3770484"/>
            <a:ext cx="17529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75" name="Google Shape;275;p23"/>
          <p:cNvSpPr txBox="1"/>
          <p:nvPr>
            <p:ph idx="8" type="ctrTitle"/>
          </p:nvPr>
        </p:nvSpPr>
        <p:spPr>
          <a:xfrm flipH="1">
            <a:off x="6169755" y="3310300"/>
            <a:ext cx="24969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800">
                <a:solidFill>
                  <a:schemeClr val="accent2"/>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76" name="Google Shape;276;p23"/>
          <p:cNvSpPr txBox="1"/>
          <p:nvPr>
            <p:ph idx="9" type="subTitle"/>
          </p:nvPr>
        </p:nvSpPr>
        <p:spPr>
          <a:xfrm flipH="1">
            <a:off x="6469305" y="3770484"/>
            <a:ext cx="18978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77" name="Google Shape;277;p23"/>
          <p:cNvSpPr txBox="1"/>
          <p:nvPr>
            <p:ph idx="13" type="ctrTitle"/>
          </p:nvPr>
        </p:nvSpPr>
        <p:spPr>
          <a:xfrm flipH="1">
            <a:off x="3242137" y="3310300"/>
            <a:ext cx="25497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1800">
                <a:solidFill>
                  <a:schemeClr val="accent2"/>
                </a:solidFill>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78" name="Google Shape;278;p23"/>
          <p:cNvSpPr txBox="1"/>
          <p:nvPr>
            <p:ph idx="14" type="subTitle"/>
          </p:nvPr>
        </p:nvSpPr>
        <p:spPr>
          <a:xfrm flipH="1">
            <a:off x="3568087" y="3770484"/>
            <a:ext cx="18978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279" name="Google Shape;279;p23"/>
          <p:cNvSpPr/>
          <p:nvPr/>
        </p:nvSpPr>
        <p:spPr>
          <a:xfrm>
            <a:off x="8280457" y="436882"/>
            <a:ext cx="1446470" cy="930304"/>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3"/>
          <p:cNvSpPr/>
          <p:nvPr/>
        </p:nvSpPr>
        <p:spPr>
          <a:xfrm>
            <a:off x="-639375" y="4378064"/>
            <a:ext cx="1028852" cy="661711"/>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23"/>
          <p:cNvGrpSpPr/>
          <p:nvPr/>
        </p:nvGrpSpPr>
        <p:grpSpPr>
          <a:xfrm rot="2339626">
            <a:off x="-198807" y="3983637"/>
            <a:ext cx="968856" cy="514072"/>
            <a:chOff x="238125" y="2760550"/>
            <a:chExt cx="528650" cy="280500"/>
          </a:xfrm>
        </p:grpSpPr>
        <p:sp>
          <p:nvSpPr>
            <p:cNvPr id="282" name="Google Shape;282;p23"/>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23"/>
            <p:cNvGrpSpPr/>
            <p:nvPr/>
          </p:nvGrpSpPr>
          <p:grpSpPr>
            <a:xfrm>
              <a:off x="238125" y="2760550"/>
              <a:ext cx="528650" cy="279275"/>
              <a:chOff x="238125" y="2760550"/>
              <a:chExt cx="528650" cy="279275"/>
            </a:xfrm>
          </p:grpSpPr>
          <p:sp>
            <p:nvSpPr>
              <p:cNvPr id="285" name="Google Shape;285;p23"/>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3"/>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 name="Google Shape;289;p23"/>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 name="Google Shape;292;p23"/>
          <p:cNvGrpSpPr/>
          <p:nvPr/>
        </p:nvGrpSpPr>
        <p:grpSpPr>
          <a:xfrm>
            <a:off x="-316587" y="3058264"/>
            <a:ext cx="566259" cy="712209"/>
            <a:chOff x="632000" y="3011150"/>
            <a:chExt cx="212225" cy="266925"/>
          </a:xfrm>
        </p:grpSpPr>
        <p:sp>
          <p:nvSpPr>
            <p:cNvPr id="293" name="Google Shape;293;p23"/>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649075" y="3152000"/>
              <a:ext cx="25" cy="25"/>
            </a:xfrm>
            <a:custGeom>
              <a:rect b="b" l="l" r="r" t="t"/>
              <a:pathLst>
                <a:path extrusionOk="0" h="1" w="1">
                  <a:moveTo>
                    <a:pt x="1" y="0"/>
                  </a:moveTo>
                  <a:lnTo>
                    <a:pt x="1" y="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 name="Google Shape;306;p23"/>
          <p:cNvGrpSpPr/>
          <p:nvPr/>
        </p:nvGrpSpPr>
        <p:grpSpPr>
          <a:xfrm>
            <a:off x="8614326" y="1009338"/>
            <a:ext cx="569739" cy="716587"/>
            <a:chOff x="632000" y="3011150"/>
            <a:chExt cx="212225" cy="266925"/>
          </a:xfrm>
        </p:grpSpPr>
        <p:sp>
          <p:nvSpPr>
            <p:cNvPr id="307" name="Google Shape;307;p23"/>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649075" y="3152000"/>
              <a:ext cx="25" cy="25"/>
            </a:xfrm>
            <a:custGeom>
              <a:rect b="b" l="l" r="r" t="t"/>
              <a:pathLst>
                <a:path extrusionOk="0" h="1" w="1">
                  <a:moveTo>
                    <a:pt x="1" y="0"/>
                  </a:moveTo>
                  <a:lnTo>
                    <a:pt x="1" y="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23"/>
          <p:cNvSpPr/>
          <p:nvPr/>
        </p:nvSpPr>
        <p:spPr>
          <a:xfrm>
            <a:off x="8748347" y="-81225"/>
            <a:ext cx="426103" cy="291761"/>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8230824" y="147412"/>
            <a:ext cx="430066" cy="358379"/>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txBox="1"/>
          <p:nvPr>
            <p:ph idx="15"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323" name="Shape 323"/>
        <p:cNvGrpSpPr/>
        <p:nvPr/>
      </p:nvGrpSpPr>
      <p:grpSpPr>
        <a:xfrm>
          <a:off x="0" y="0"/>
          <a:ext cx="0" cy="0"/>
          <a:chOff x="0" y="0"/>
          <a:chExt cx="0" cy="0"/>
        </a:xfrm>
      </p:grpSpPr>
      <p:sp>
        <p:nvSpPr>
          <p:cNvPr id="324" name="Google Shape;324;p24"/>
          <p:cNvSpPr/>
          <p:nvPr/>
        </p:nvSpPr>
        <p:spPr>
          <a:xfrm>
            <a:off x="67153" y="-686236"/>
            <a:ext cx="1670389" cy="1074292"/>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txBox="1"/>
          <p:nvPr>
            <p:ph idx="1" type="subTitle"/>
          </p:nvPr>
        </p:nvSpPr>
        <p:spPr>
          <a:xfrm>
            <a:off x="2026950" y="2140125"/>
            <a:ext cx="5090100" cy="93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p:txBody>
      </p:sp>
      <p:sp>
        <p:nvSpPr>
          <p:cNvPr id="326" name="Google Shape;326;p24"/>
          <p:cNvSpPr/>
          <p:nvPr/>
        </p:nvSpPr>
        <p:spPr>
          <a:xfrm>
            <a:off x="-276850" y="3824125"/>
            <a:ext cx="996844" cy="1070214"/>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743895" y="4349056"/>
            <a:ext cx="475098" cy="325336"/>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67150" y="4455386"/>
            <a:ext cx="427453" cy="302850"/>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387546" y="4027934"/>
            <a:ext cx="493435" cy="333634"/>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4"/>
          <p:cNvSpPr/>
          <p:nvPr/>
        </p:nvSpPr>
        <p:spPr>
          <a:xfrm>
            <a:off x="606033" y="4779454"/>
            <a:ext cx="479517" cy="39962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p:nvPr/>
        </p:nvSpPr>
        <p:spPr>
          <a:xfrm>
            <a:off x="8328750" y="678125"/>
            <a:ext cx="996844" cy="1070214"/>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2" name="Google Shape;332;p24"/>
          <p:cNvGrpSpPr/>
          <p:nvPr/>
        </p:nvGrpSpPr>
        <p:grpSpPr>
          <a:xfrm>
            <a:off x="7747884" y="280248"/>
            <a:ext cx="1185762" cy="629162"/>
            <a:chOff x="238125" y="2760550"/>
            <a:chExt cx="528650" cy="280500"/>
          </a:xfrm>
        </p:grpSpPr>
        <p:sp>
          <p:nvSpPr>
            <p:cNvPr id="333" name="Google Shape;333;p24"/>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5" name="Google Shape;335;p24"/>
            <p:cNvGrpSpPr/>
            <p:nvPr/>
          </p:nvGrpSpPr>
          <p:grpSpPr>
            <a:xfrm>
              <a:off x="238125" y="2760550"/>
              <a:ext cx="528650" cy="279275"/>
              <a:chOff x="238125" y="2760550"/>
              <a:chExt cx="528650" cy="279275"/>
            </a:xfrm>
          </p:grpSpPr>
          <p:sp>
            <p:nvSpPr>
              <p:cNvPr id="336" name="Google Shape;336;p24"/>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24"/>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 name="Google Shape;343;p24"/>
          <p:cNvSpPr/>
          <p:nvPr/>
        </p:nvSpPr>
        <p:spPr>
          <a:xfrm rot="7659018">
            <a:off x="283093" y="59582"/>
            <a:ext cx="516966" cy="353977"/>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rot="7659018">
            <a:off x="1393892" y="150814"/>
            <a:ext cx="536919" cy="363005"/>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p:nvPr/>
        </p:nvSpPr>
        <p:spPr>
          <a:xfrm rot="7659018">
            <a:off x="829818" y="-366489"/>
            <a:ext cx="521775" cy="43480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6" name="Google Shape;346;p24"/>
          <p:cNvGrpSpPr/>
          <p:nvPr/>
        </p:nvGrpSpPr>
        <p:grpSpPr>
          <a:xfrm>
            <a:off x="7703372" y="4370859"/>
            <a:ext cx="967449" cy="1216804"/>
            <a:chOff x="632000" y="3011150"/>
            <a:chExt cx="212225" cy="266925"/>
          </a:xfrm>
        </p:grpSpPr>
        <p:sp>
          <p:nvSpPr>
            <p:cNvPr id="347" name="Google Shape;347;p24"/>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p:nvPr/>
          </p:nvSpPr>
          <p:spPr>
            <a:xfrm>
              <a:off x="649075" y="3152000"/>
              <a:ext cx="25" cy="25"/>
            </a:xfrm>
            <a:custGeom>
              <a:rect b="b" l="l" r="r" t="t"/>
              <a:pathLst>
                <a:path extrusionOk="0" h="1" w="1">
                  <a:moveTo>
                    <a:pt x="1" y="0"/>
                  </a:moveTo>
                  <a:lnTo>
                    <a:pt x="1" y="0"/>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4"/>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4"/>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4"/>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4"/>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4"/>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4"/>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24"/>
          <p:cNvSpPr txBox="1"/>
          <p:nvPr>
            <p:ph type="title"/>
          </p:nvPr>
        </p:nvSpPr>
        <p:spPr>
          <a:xfrm>
            <a:off x="2611400" y="3181825"/>
            <a:ext cx="3921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solidFill>
                  <a:schemeClr val="accent1"/>
                </a:solidFill>
                <a:latin typeface="Lemonada Regular"/>
                <a:ea typeface="Lemonada Regular"/>
                <a:cs typeface="Lemonada Regular"/>
                <a:sym typeface="Lemonada Regular"/>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61" name="Shape 361"/>
        <p:cNvGrpSpPr/>
        <p:nvPr/>
      </p:nvGrpSpPr>
      <p:grpSpPr>
        <a:xfrm>
          <a:off x="0" y="0"/>
          <a:ext cx="0" cy="0"/>
          <a:chOff x="0" y="0"/>
          <a:chExt cx="0" cy="0"/>
        </a:xfrm>
      </p:grpSpPr>
      <p:sp>
        <p:nvSpPr>
          <p:cNvPr id="362" name="Google Shape;362;p25"/>
          <p:cNvSpPr txBox="1"/>
          <p:nvPr>
            <p:ph type="ctrTitle"/>
          </p:nvPr>
        </p:nvSpPr>
        <p:spPr>
          <a:xfrm>
            <a:off x="2860800" y="2919500"/>
            <a:ext cx="34224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600"/>
              <a:buNone/>
              <a:defRPr sz="3600">
                <a:solidFill>
                  <a:schemeClr val="accent2"/>
                </a:solidFill>
                <a:latin typeface="Lemonada Regular"/>
                <a:ea typeface="Lemonada Regular"/>
                <a:cs typeface="Lemonada Regular"/>
                <a:sym typeface="Lemonada Regular"/>
              </a:defRPr>
            </a:lvl1pPr>
            <a:lvl2pPr lvl="1" rtl="0" algn="ctr">
              <a:spcBef>
                <a:spcPts val="0"/>
              </a:spcBef>
              <a:spcAft>
                <a:spcPts val="0"/>
              </a:spcAft>
              <a:buClr>
                <a:srgbClr val="000000"/>
              </a:buClr>
              <a:buSzPts val="1600"/>
              <a:buNone/>
              <a:defRPr sz="1600">
                <a:solidFill>
                  <a:srgbClr val="000000"/>
                </a:solidFill>
              </a:defRPr>
            </a:lvl2pPr>
            <a:lvl3pPr lvl="2" rtl="0" algn="ctr">
              <a:spcBef>
                <a:spcPts val="0"/>
              </a:spcBef>
              <a:spcAft>
                <a:spcPts val="0"/>
              </a:spcAft>
              <a:buClr>
                <a:srgbClr val="000000"/>
              </a:buClr>
              <a:buSzPts val="1600"/>
              <a:buNone/>
              <a:defRPr sz="1600">
                <a:solidFill>
                  <a:srgbClr val="000000"/>
                </a:solidFill>
              </a:defRPr>
            </a:lvl3pPr>
            <a:lvl4pPr lvl="3" rtl="0" algn="ctr">
              <a:spcBef>
                <a:spcPts val="0"/>
              </a:spcBef>
              <a:spcAft>
                <a:spcPts val="0"/>
              </a:spcAft>
              <a:buClr>
                <a:srgbClr val="000000"/>
              </a:buClr>
              <a:buSzPts val="1600"/>
              <a:buNone/>
              <a:defRPr sz="1600">
                <a:solidFill>
                  <a:srgbClr val="000000"/>
                </a:solidFill>
              </a:defRPr>
            </a:lvl4pPr>
            <a:lvl5pPr lvl="4" rtl="0" algn="ctr">
              <a:spcBef>
                <a:spcPts val="0"/>
              </a:spcBef>
              <a:spcAft>
                <a:spcPts val="0"/>
              </a:spcAft>
              <a:buClr>
                <a:srgbClr val="000000"/>
              </a:buClr>
              <a:buSzPts val="1600"/>
              <a:buNone/>
              <a:defRPr sz="1600">
                <a:solidFill>
                  <a:srgbClr val="000000"/>
                </a:solidFill>
              </a:defRPr>
            </a:lvl5pPr>
            <a:lvl6pPr lvl="5" rtl="0" algn="ctr">
              <a:spcBef>
                <a:spcPts val="0"/>
              </a:spcBef>
              <a:spcAft>
                <a:spcPts val="0"/>
              </a:spcAft>
              <a:buClr>
                <a:srgbClr val="000000"/>
              </a:buClr>
              <a:buSzPts val="1600"/>
              <a:buNone/>
              <a:defRPr sz="1600">
                <a:solidFill>
                  <a:srgbClr val="000000"/>
                </a:solidFill>
              </a:defRPr>
            </a:lvl6pPr>
            <a:lvl7pPr lvl="6" rtl="0" algn="ctr">
              <a:spcBef>
                <a:spcPts val="0"/>
              </a:spcBef>
              <a:spcAft>
                <a:spcPts val="0"/>
              </a:spcAft>
              <a:buClr>
                <a:srgbClr val="000000"/>
              </a:buClr>
              <a:buSzPts val="1600"/>
              <a:buNone/>
              <a:defRPr sz="1600">
                <a:solidFill>
                  <a:srgbClr val="000000"/>
                </a:solidFill>
              </a:defRPr>
            </a:lvl7pPr>
            <a:lvl8pPr lvl="7" rtl="0" algn="ctr">
              <a:spcBef>
                <a:spcPts val="0"/>
              </a:spcBef>
              <a:spcAft>
                <a:spcPts val="0"/>
              </a:spcAft>
              <a:buClr>
                <a:srgbClr val="000000"/>
              </a:buClr>
              <a:buSzPts val="1600"/>
              <a:buNone/>
              <a:defRPr sz="1600">
                <a:solidFill>
                  <a:srgbClr val="000000"/>
                </a:solidFill>
              </a:defRPr>
            </a:lvl8pPr>
            <a:lvl9pPr lvl="8" rtl="0" algn="ctr">
              <a:spcBef>
                <a:spcPts val="0"/>
              </a:spcBef>
              <a:spcAft>
                <a:spcPts val="0"/>
              </a:spcAft>
              <a:buClr>
                <a:srgbClr val="000000"/>
              </a:buClr>
              <a:buSzPts val="1600"/>
              <a:buNone/>
              <a:defRPr sz="1600">
                <a:solidFill>
                  <a:srgbClr val="000000"/>
                </a:solidFill>
              </a:defRPr>
            </a:lvl9pPr>
          </a:lstStyle>
          <a:p/>
        </p:txBody>
      </p:sp>
      <p:sp>
        <p:nvSpPr>
          <p:cNvPr id="363" name="Google Shape;363;p25"/>
          <p:cNvSpPr txBox="1"/>
          <p:nvPr>
            <p:ph idx="1" type="subTitle"/>
          </p:nvPr>
        </p:nvSpPr>
        <p:spPr>
          <a:xfrm>
            <a:off x="3053300" y="3380950"/>
            <a:ext cx="3037500" cy="61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800"/>
              <a:buNone/>
              <a:defRPr/>
            </a:lvl1pPr>
            <a:lvl2pPr lvl="1" rtl="0" algn="ctr">
              <a:lnSpc>
                <a:spcPct val="100000"/>
              </a:lnSpc>
              <a:spcBef>
                <a:spcPts val="0"/>
              </a:spcBef>
              <a:spcAft>
                <a:spcPts val="0"/>
              </a:spcAft>
              <a:buClr>
                <a:srgbClr val="000000"/>
              </a:buClr>
              <a:buSzPts val="1400"/>
              <a:buNone/>
              <a:defRPr>
                <a:solidFill>
                  <a:srgbClr val="000000"/>
                </a:solidFill>
              </a:defRPr>
            </a:lvl2pPr>
            <a:lvl3pPr lvl="2" rtl="0" algn="ctr">
              <a:lnSpc>
                <a:spcPct val="100000"/>
              </a:lnSpc>
              <a:spcBef>
                <a:spcPts val="0"/>
              </a:spcBef>
              <a:spcAft>
                <a:spcPts val="0"/>
              </a:spcAft>
              <a:buClr>
                <a:srgbClr val="000000"/>
              </a:buClr>
              <a:buSzPts val="1400"/>
              <a:buNone/>
              <a:defRPr>
                <a:solidFill>
                  <a:srgbClr val="000000"/>
                </a:solidFill>
              </a:defRPr>
            </a:lvl3pPr>
            <a:lvl4pPr lvl="3" rtl="0" algn="ctr">
              <a:lnSpc>
                <a:spcPct val="100000"/>
              </a:lnSpc>
              <a:spcBef>
                <a:spcPts val="0"/>
              </a:spcBef>
              <a:spcAft>
                <a:spcPts val="0"/>
              </a:spcAft>
              <a:buClr>
                <a:srgbClr val="000000"/>
              </a:buClr>
              <a:buSzPts val="1400"/>
              <a:buNone/>
              <a:defRPr>
                <a:solidFill>
                  <a:srgbClr val="000000"/>
                </a:solidFill>
              </a:defRPr>
            </a:lvl4pPr>
            <a:lvl5pPr lvl="4" rtl="0" algn="ctr">
              <a:lnSpc>
                <a:spcPct val="100000"/>
              </a:lnSpc>
              <a:spcBef>
                <a:spcPts val="0"/>
              </a:spcBef>
              <a:spcAft>
                <a:spcPts val="0"/>
              </a:spcAft>
              <a:buClr>
                <a:srgbClr val="000000"/>
              </a:buClr>
              <a:buSzPts val="1400"/>
              <a:buNone/>
              <a:defRPr>
                <a:solidFill>
                  <a:srgbClr val="000000"/>
                </a:solidFill>
              </a:defRPr>
            </a:lvl5pPr>
            <a:lvl6pPr lvl="5" rtl="0" algn="ctr">
              <a:lnSpc>
                <a:spcPct val="100000"/>
              </a:lnSpc>
              <a:spcBef>
                <a:spcPts val="0"/>
              </a:spcBef>
              <a:spcAft>
                <a:spcPts val="0"/>
              </a:spcAft>
              <a:buClr>
                <a:srgbClr val="000000"/>
              </a:buClr>
              <a:buSzPts val="1400"/>
              <a:buNone/>
              <a:defRPr>
                <a:solidFill>
                  <a:srgbClr val="000000"/>
                </a:solidFill>
              </a:defRPr>
            </a:lvl6pPr>
            <a:lvl7pPr lvl="6" rtl="0" algn="ctr">
              <a:lnSpc>
                <a:spcPct val="100000"/>
              </a:lnSpc>
              <a:spcBef>
                <a:spcPts val="0"/>
              </a:spcBef>
              <a:spcAft>
                <a:spcPts val="0"/>
              </a:spcAft>
              <a:buClr>
                <a:srgbClr val="000000"/>
              </a:buClr>
              <a:buSzPts val="1400"/>
              <a:buNone/>
              <a:defRPr>
                <a:solidFill>
                  <a:srgbClr val="000000"/>
                </a:solidFill>
              </a:defRPr>
            </a:lvl7pPr>
            <a:lvl8pPr lvl="7" rtl="0" algn="ctr">
              <a:lnSpc>
                <a:spcPct val="100000"/>
              </a:lnSpc>
              <a:spcBef>
                <a:spcPts val="0"/>
              </a:spcBef>
              <a:spcAft>
                <a:spcPts val="0"/>
              </a:spcAft>
              <a:buClr>
                <a:srgbClr val="000000"/>
              </a:buClr>
              <a:buSzPts val="1400"/>
              <a:buNone/>
              <a:defRPr>
                <a:solidFill>
                  <a:srgbClr val="000000"/>
                </a:solidFill>
              </a:defRPr>
            </a:lvl8pPr>
            <a:lvl9pPr lvl="8" rtl="0" algn="ctr">
              <a:lnSpc>
                <a:spcPct val="100000"/>
              </a:lnSpc>
              <a:spcBef>
                <a:spcPts val="0"/>
              </a:spcBef>
              <a:spcAft>
                <a:spcPts val="0"/>
              </a:spcAft>
              <a:buClr>
                <a:srgbClr val="000000"/>
              </a:buClr>
              <a:buSzPts val="1400"/>
              <a:buNone/>
              <a:defRPr>
                <a:solidFill>
                  <a:srgbClr val="000000"/>
                </a:solidFill>
              </a:defRPr>
            </a:lvl9pPr>
          </a:lstStyle>
          <a:p/>
        </p:txBody>
      </p:sp>
      <p:sp>
        <p:nvSpPr>
          <p:cNvPr id="364" name="Google Shape;364;p25"/>
          <p:cNvSpPr txBox="1"/>
          <p:nvPr>
            <p:ph hasCustomPrompt="1" idx="2" type="title"/>
          </p:nvPr>
        </p:nvSpPr>
        <p:spPr>
          <a:xfrm>
            <a:off x="3695162" y="1377378"/>
            <a:ext cx="1753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000000"/>
              </a:buClr>
              <a:buSzPts val="6000"/>
              <a:buNone/>
              <a:defRPr sz="9600">
                <a:solidFill>
                  <a:schemeClr val="accent1"/>
                </a:solidFill>
              </a:defRPr>
            </a:lvl1pPr>
            <a:lvl2pPr lvl="1" rtl="0" algn="ctr">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65" name="Google Shape;365;p25"/>
          <p:cNvSpPr/>
          <p:nvPr/>
        </p:nvSpPr>
        <p:spPr>
          <a:xfrm rot="-8571438">
            <a:off x="-453806" y="1860603"/>
            <a:ext cx="1600755" cy="1066760"/>
          </a:xfrm>
          <a:custGeom>
            <a:rect b="b" l="l" r="r" t="t"/>
            <a:pathLst>
              <a:path extrusionOk="0" h="9547" w="14326">
                <a:moveTo>
                  <a:pt x="8445" y="1"/>
                </a:moveTo>
                <a:cubicBezTo>
                  <a:pt x="5463" y="1"/>
                  <a:pt x="1" y="1673"/>
                  <a:pt x="2862" y="6488"/>
                </a:cubicBezTo>
                <a:cubicBezTo>
                  <a:pt x="2862" y="6488"/>
                  <a:pt x="6946" y="9547"/>
                  <a:pt x="9876" y="9547"/>
                </a:cubicBezTo>
                <a:cubicBezTo>
                  <a:pt x="10701" y="9547"/>
                  <a:pt x="11435" y="9304"/>
                  <a:pt x="11960" y="8683"/>
                </a:cubicBezTo>
                <a:cubicBezTo>
                  <a:pt x="14326" y="5854"/>
                  <a:pt x="11301" y="1268"/>
                  <a:pt x="10082" y="317"/>
                </a:cubicBezTo>
                <a:cubicBezTo>
                  <a:pt x="9834" y="115"/>
                  <a:pt x="9224" y="1"/>
                  <a:pt x="8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rot="-8571438">
            <a:off x="7436644" y="1910603"/>
            <a:ext cx="1600755" cy="1066760"/>
          </a:xfrm>
          <a:custGeom>
            <a:rect b="b" l="l" r="r" t="t"/>
            <a:pathLst>
              <a:path extrusionOk="0" h="9547" w="14326">
                <a:moveTo>
                  <a:pt x="8445" y="1"/>
                </a:moveTo>
                <a:cubicBezTo>
                  <a:pt x="5463" y="1"/>
                  <a:pt x="1" y="1673"/>
                  <a:pt x="2862" y="6488"/>
                </a:cubicBezTo>
                <a:cubicBezTo>
                  <a:pt x="2862" y="6488"/>
                  <a:pt x="6946" y="9547"/>
                  <a:pt x="9876" y="9547"/>
                </a:cubicBezTo>
                <a:cubicBezTo>
                  <a:pt x="10701" y="9547"/>
                  <a:pt x="11435" y="9304"/>
                  <a:pt x="11960" y="8683"/>
                </a:cubicBezTo>
                <a:cubicBezTo>
                  <a:pt x="14326" y="5854"/>
                  <a:pt x="11301" y="1268"/>
                  <a:pt x="10082" y="317"/>
                </a:cubicBezTo>
                <a:cubicBezTo>
                  <a:pt x="9834" y="115"/>
                  <a:pt x="9224" y="1"/>
                  <a:pt x="8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 name="Google Shape;367;p25"/>
          <p:cNvGrpSpPr/>
          <p:nvPr/>
        </p:nvGrpSpPr>
        <p:grpSpPr>
          <a:xfrm>
            <a:off x="8027518" y="1535556"/>
            <a:ext cx="1832882" cy="972493"/>
            <a:chOff x="238125" y="2760550"/>
            <a:chExt cx="528650" cy="280500"/>
          </a:xfrm>
        </p:grpSpPr>
        <p:sp>
          <p:nvSpPr>
            <p:cNvPr id="368" name="Google Shape;368;p25"/>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25"/>
            <p:cNvGrpSpPr/>
            <p:nvPr/>
          </p:nvGrpSpPr>
          <p:grpSpPr>
            <a:xfrm>
              <a:off x="238125" y="2760550"/>
              <a:ext cx="528650" cy="279275"/>
              <a:chOff x="238125" y="2760550"/>
              <a:chExt cx="528650" cy="279275"/>
            </a:xfrm>
          </p:grpSpPr>
          <p:sp>
            <p:nvSpPr>
              <p:cNvPr id="371" name="Google Shape;371;p25"/>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25"/>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25"/>
          <p:cNvGrpSpPr/>
          <p:nvPr/>
        </p:nvGrpSpPr>
        <p:grpSpPr>
          <a:xfrm rot="2860966">
            <a:off x="-564248" y="2365762"/>
            <a:ext cx="1502240" cy="797084"/>
            <a:chOff x="238125" y="2760550"/>
            <a:chExt cx="528650" cy="280500"/>
          </a:xfrm>
        </p:grpSpPr>
        <p:sp>
          <p:nvSpPr>
            <p:cNvPr id="379" name="Google Shape;379;p25"/>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5"/>
            <p:cNvSpPr/>
            <p:nvPr/>
          </p:nvSpPr>
          <p:spPr>
            <a:xfrm>
              <a:off x="277125" y="3020300"/>
              <a:ext cx="25" cy="25"/>
            </a:xfrm>
            <a:custGeom>
              <a:rect b="b" l="l" r="r" t="t"/>
              <a:pathLst>
                <a:path extrusionOk="0" h="1" w="1">
                  <a:moveTo>
                    <a:pt x="1" y="0"/>
                  </a:move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25"/>
            <p:cNvGrpSpPr/>
            <p:nvPr/>
          </p:nvGrpSpPr>
          <p:grpSpPr>
            <a:xfrm>
              <a:off x="238125" y="2760550"/>
              <a:ext cx="528650" cy="279275"/>
              <a:chOff x="238125" y="2760550"/>
              <a:chExt cx="528650" cy="279275"/>
            </a:xfrm>
          </p:grpSpPr>
          <p:sp>
            <p:nvSpPr>
              <p:cNvPr id="382" name="Google Shape;382;p25"/>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p:nvPr/>
            </p:nvSpPr>
            <p:spPr>
              <a:xfrm>
                <a:off x="340550" y="3028825"/>
                <a:ext cx="25" cy="25"/>
              </a:xfrm>
              <a:custGeom>
                <a:rect b="b" l="l" r="r" t="t"/>
                <a:pathLst>
                  <a:path extrusionOk="0" h="1" w="1">
                    <a:moveTo>
                      <a:pt x="0" y="0"/>
                    </a:moveTo>
                    <a:lnTo>
                      <a:pt x="0" y="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6" name="Google Shape;386;p25"/>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5"/>
            <p:cNvSpPr/>
            <p:nvPr/>
          </p:nvSpPr>
          <p:spPr>
            <a:xfrm>
              <a:off x="403350" y="3037350"/>
              <a:ext cx="25" cy="25"/>
            </a:xfrm>
            <a:custGeom>
              <a:rect b="b" l="l" r="r" t="t"/>
              <a:pathLst>
                <a:path extrusionOk="0" h="1" w="1">
                  <a:moveTo>
                    <a:pt x="1" y="1"/>
                  </a:moveTo>
                  <a:lnTo>
                    <a:pt x="1" y="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25"/>
          <p:cNvSpPr/>
          <p:nvPr/>
        </p:nvSpPr>
        <p:spPr>
          <a:xfrm>
            <a:off x="8517102" y="345143"/>
            <a:ext cx="679971" cy="465589"/>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
          <p:cNvSpPr/>
          <p:nvPr/>
        </p:nvSpPr>
        <p:spPr>
          <a:xfrm>
            <a:off x="7336300" y="247265"/>
            <a:ext cx="611780" cy="433409"/>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5"/>
          <p:cNvSpPr/>
          <p:nvPr/>
        </p:nvSpPr>
        <p:spPr>
          <a:xfrm>
            <a:off x="8070898" y="-264450"/>
            <a:ext cx="706214" cy="477464"/>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5"/>
          <p:cNvSpPr/>
          <p:nvPr/>
        </p:nvSpPr>
        <p:spPr>
          <a:xfrm>
            <a:off x="7986075" y="856424"/>
            <a:ext cx="686295" cy="571898"/>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5"/>
          <p:cNvSpPr/>
          <p:nvPr/>
        </p:nvSpPr>
        <p:spPr>
          <a:xfrm flipH="1">
            <a:off x="556875" y="4224218"/>
            <a:ext cx="679971" cy="465589"/>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5"/>
          <p:cNvSpPr/>
          <p:nvPr/>
        </p:nvSpPr>
        <p:spPr>
          <a:xfrm flipH="1">
            <a:off x="1557868" y="4026365"/>
            <a:ext cx="611780" cy="433409"/>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5"/>
          <p:cNvSpPr/>
          <p:nvPr/>
        </p:nvSpPr>
        <p:spPr>
          <a:xfrm flipH="1">
            <a:off x="1433353" y="4783024"/>
            <a:ext cx="686295" cy="571898"/>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25"/>
          <p:cNvGrpSpPr/>
          <p:nvPr/>
        </p:nvGrpSpPr>
        <p:grpSpPr>
          <a:xfrm rot="4108899">
            <a:off x="282064" y="1115473"/>
            <a:ext cx="875864" cy="1101614"/>
            <a:chOff x="632000" y="3011150"/>
            <a:chExt cx="212225" cy="266925"/>
          </a:xfrm>
        </p:grpSpPr>
        <p:sp>
          <p:nvSpPr>
            <p:cNvPr id="396" name="Google Shape;396;p25"/>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5"/>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5"/>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
            <p:cNvSpPr/>
            <p:nvPr/>
          </p:nvSpPr>
          <p:spPr>
            <a:xfrm>
              <a:off x="649075" y="3152000"/>
              <a:ext cx="25" cy="25"/>
            </a:xfrm>
            <a:custGeom>
              <a:rect b="b" l="l" r="r" t="t"/>
              <a:pathLst>
                <a:path extrusionOk="0" h="1" w="1">
                  <a:moveTo>
                    <a:pt x="1" y="0"/>
                  </a:moveTo>
                  <a:lnTo>
                    <a:pt x="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5"/>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5"/>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5"/>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5"/>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5"/>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5"/>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5"/>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25"/>
          <p:cNvGrpSpPr/>
          <p:nvPr/>
        </p:nvGrpSpPr>
        <p:grpSpPr>
          <a:xfrm rot="4108899">
            <a:off x="7819439" y="2745098"/>
            <a:ext cx="875864" cy="1101614"/>
            <a:chOff x="632000" y="3011150"/>
            <a:chExt cx="212225" cy="266925"/>
          </a:xfrm>
        </p:grpSpPr>
        <p:sp>
          <p:nvSpPr>
            <p:cNvPr id="410" name="Google Shape;410;p25"/>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5"/>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5"/>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5"/>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5"/>
            <p:cNvSpPr/>
            <p:nvPr/>
          </p:nvSpPr>
          <p:spPr>
            <a:xfrm>
              <a:off x="649075" y="3152000"/>
              <a:ext cx="25" cy="25"/>
            </a:xfrm>
            <a:custGeom>
              <a:rect b="b" l="l" r="r" t="t"/>
              <a:pathLst>
                <a:path extrusionOk="0" h="1" w="1">
                  <a:moveTo>
                    <a:pt x="1" y="0"/>
                  </a:moveTo>
                  <a:lnTo>
                    <a:pt x="1" y="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5"/>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5"/>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5"/>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5"/>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5"/>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5"/>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5"/>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5"/>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2_1_1">
    <p:spTree>
      <p:nvGrpSpPr>
        <p:cNvPr id="423" name="Shape 423"/>
        <p:cNvGrpSpPr/>
        <p:nvPr/>
      </p:nvGrpSpPr>
      <p:grpSpPr>
        <a:xfrm>
          <a:off x="0" y="0"/>
          <a:ext cx="0" cy="0"/>
          <a:chOff x="0" y="0"/>
          <a:chExt cx="0" cy="0"/>
        </a:xfrm>
      </p:grpSpPr>
      <p:sp>
        <p:nvSpPr>
          <p:cNvPr id="424" name="Google Shape;424;p26"/>
          <p:cNvSpPr txBox="1"/>
          <p:nvPr>
            <p:ph type="ctrTitle"/>
          </p:nvPr>
        </p:nvSpPr>
        <p:spPr>
          <a:xfrm flipH="1">
            <a:off x="690063" y="2964325"/>
            <a:ext cx="2452200" cy="577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2"/>
              </a:buClr>
              <a:buSzPts val="2400"/>
              <a:buNone/>
              <a:defRPr sz="2000">
                <a:solidFill>
                  <a:schemeClr val="accent2"/>
                </a:solidFill>
              </a:defRPr>
            </a:lvl1pPr>
            <a:lvl2pPr lvl="1" rtl="0" algn="r">
              <a:spcBef>
                <a:spcPts val="0"/>
              </a:spcBef>
              <a:spcAft>
                <a:spcPts val="0"/>
              </a:spcAft>
              <a:buClr>
                <a:schemeClr val="accent2"/>
              </a:buClr>
              <a:buSzPts val="1800"/>
              <a:buNone/>
              <a:defRPr sz="1800">
                <a:solidFill>
                  <a:schemeClr val="accent2"/>
                </a:solidFill>
              </a:defRPr>
            </a:lvl2pPr>
            <a:lvl3pPr lvl="2" rtl="0" algn="r">
              <a:spcBef>
                <a:spcPts val="0"/>
              </a:spcBef>
              <a:spcAft>
                <a:spcPts val="0"/>
              </a:spcAft>
              <a:buClr>
                <a:schemeClr val="accent2"/>
              </a:buClr>
              <a:buSzPts val="1800"/>
              <a:buNone/>
              <a:defRPr sz="1800">
                <a:solidFill>
                  <a:schemeClr val="accent2"/>
                </a:solidFill>
              </a:defRPr>
            </a:lvl3pPr>
            <a:lvl4pPr lvl="3" rtl="0" algn="r">
              <a:spcBef>
                <a:spcPts val="0"/>
              </a:spcBef>
              <a:spcAft>
                <a:spcPts val="0"/>
              </a:spcAft>
              <a:buClr>
                <a:schemeClr val="accent2"/>
              </a:buClr>
              <a:buSzPts val="1800"/>
              <a:buNone/>
              <a:defRPr sz="1800">
                <a:solidFill>
                  <a:schemeClr val="accent2"/>
                </a:solidFill>
              </a:defRPr>
            </a:lvl4pPr>
            <a:lvl5pPr lvl="4" rtl="0" algn="r">
              <a:spcBef>
                <a:spcPts val="0"/>
              </a:spcBef>
              <a:spcAft>
                <a:spcPts val="0"/>
              </a:spcAft>
              <a:buClr>
                <a:schemeClr val="accent2"/>
              </a:buClr>
              <a:buSzPts val="1800"/>
              <a:buNone/>
              <a:defRPr sz="1800">
                <a:solidFill>
                  <a:schemeClr val="accent2"/>
                </a:solidFill>
              </a:defRPr>
            </a:lvl5pPr>
            <a:lvl6pPr lvl="5" rtl="0" algn="r">
              <a:spcBef>
                <a:spcPts val="0"/>
              </a:spcBef>
              <a:spcAft>
                <a:spcPts val="0"/>
              </a:spcAft>
              <a:buClr>
                <a:schemeClr val="accent2"/>
              </a:buClr>
              <a:buSzPts val="1800"/>
              <a:buNone/>
              <a:defRPr sz="1800">
                <a:solidFill>
                  <a:schemeClr val="accent2"/>
                </a:solidFill>
              </a:defRPr>
            </a:lvl6pPr>
            <a:lvl7pPr lvl="6" rtl="0" algn="r">
              <a:spcBef>
                <a:spcPts val="0"/>
              </a:spcBef>
              <a:spcAft>
                <a:spcPts val="0"/>
              </a:spcAft>
              <a:buClr>
                <a:schemeClr val="accent2"/>
              </a:buClr>
              <a:buSzPts val="1800"/>
              <a:buNone/>
              <a:defRPr sz="1800">
                <a:solidFill>
                  <a:schemeClr val="accent2"/>
                </a:solidFill>
              </a:defRPr>
            </a:lvl7pPr>
            <a:lvl8pPr lvl="7" rtl="0" algn="r">
              <a:spcBef>
                <a:spcPts val="0"/>
              </a:spcBef>
              <a:spcAft>
                <a:spcPts val="0"/>
              </a:spcAft>
              <a:buClr>
                <a:schemeClr val="accent2"/>
              </a:buClr>
              <a:buSzPts val="1800"/>
              <a:buNone/>
              <a:defRPr sz="1800">
                <a:solidFill>
                  <a:schemeClr val="accent2"/>
                </a:solidFill>
              </a:defRPr>
            </a:lvl8pPr>
            <a:lvl9pPr lvl="8" rtl="0" algn="r">
              <a:spcBef>
                <a:spcPts val="0"/>
              </a:spcBef>
              <a:spcAft>
                <a:spcPts val="0"/>
              </a:spcAft>
              <a:buClr>
                <a:schemeClr val="accent2"/>
              </a:buClr>
              <a:buSzPts val="1800"/>
              <a:buNone/>
              <a:defRPr sz="1800">
                <a:solidFill>
                  <a:schemeClr val="accent2"/>
                </a:solidFill>
              </a:defRPr>
            </a:lvl9pPr>
          </a:lstStyle>
          <a:p/>
        </p:txBody>
      </p:sp>
      <p:sp>
        <p:nvSpPr>
          <p:cNvPr id="425" name="Google Shape;425;p26"/>
          <p:cNvSpPr txBox="1"/>
          <p:nvPr>
            <p:ph idx="1" type="subTitle"/>
          </p:nvPr>
        </p:nvSpPr>
        <p:spPr>
          <a:xfrm flipH="1">
            <a:off x="1326963" y="3383050"/>
            <a:ext cx="18153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r">
              <a:lnSpc>
                <a:spcPct val="100000"/>
              </a:lnSpc>
              <a:spcBef>
                <a:spcPts val="0"/>
              </a:spcBef>
              <a:spcAft>
                <a:spcPts val="0"/>
              </a:spcAft>
              <a:buSzPts val="1200"/>
              <a:buNone/>
              <a:defRPr sz="1200"/>
            </a:lvl2pPr>
            <a:lvl3pPr lvl="2" rtl="0" algn="r">
              <a:lnSpc>
                <a:spcPct val="100000"/>
              </a:lnSpc>
              <a:spcBef>
                <a:spcPts val="0"/>
              </a:spcBef>
              <a:spcAft>
                <a:spcPts val="0"/>
              </a:spcAft>
              <a:buSzPts val="1200"/>
              <a:buNone/>
              <a:defRPr sz="1200"/>
            </a:lvl3pPr>
            <a:lvl4pPr lvl="3" rtl="0" algn="r">
              <a:lnSpc>
                <a:spcPct val="100000"/>
              </a:lnSpc>
              <a:spcBef>
                <a:spcPts val="0"/>
              </a:spcBef>
              <a:spcAft>
                <a:spcPts val="0"/>
              </a:spcAft>
              <a:buSzPts val="1200"/>
              <a:buNone/>
              <a:defRPr sz="1200"/>
            </a:lvl4pPr>
            <a:lvl5pPr lvl="4" rtl="0" algn="r">
              <a:lnSpc>
                <a:spcPct val="100000"/>
              </a:lnSpc>
              <a:spcBef>
                <a:spcPts val="0"/>
              </a:spcBef>
              <a:spcAft>
                <a:spcPts val="0"/>
              </a:spcAft>
              <a:buSzPts val="1200"/>
              <a:buNone/>
              <a:defRPr sz="1200"/>
            </a:lvl5pPr>
            <a:lvl6pPr lvl="5" rtl="0" algn="r">
              <a:lnSpc>
                <a:spcPct val="100000"/>
              </a:lnSpc>
              <a:spcBef>
                <a:spcPts val="0"/>
              </a:spcBef>
              <a:spcAft>
                <a:spcPts val="0"/>
              </a:spcAft>
              <a:buSzPts val="1200"/>
              <a:buNone/>
              <a:defRPr sz="1200"/>
            </a:lvl6pPr>
            <a:lvl7pPr lvl="6" rtl="0" algn="r">
              <a:lnSpc>
                <a:spcPct val="100000"/>
              </a:lnSpc>
              <a:spcBef>
                <a:spcPts val="0"/>
              </a:spcBef>
              <a:spcAft>
                <a:spcPts val="0"/>
              </a:spcAft>
              <a:buSzPts val="1200"/>
              <a:buNone/>
              <a:defRPr sz="1200"/>
            </a:lvl7pPr>
            <a:lvl8pPr lvl="7" rtl="0" algn="r">
              <a:lnSpc>
                <a:spcPct val="100000"/>
              </a:lnSpc>
              <a:spcBef>
                <a:spcPts val="0"/>
              </a:spcBef>
              <a:spcAft>
                <a:spcPts val="0"/>
              </a:spcAft>
              <a:buSzPts val="1200"/>
              <a:buNone/>
              <a:defRPr sz="1200"/>
            </a:lvl8pPr>
            <a:lvl9pPr lvl="8" rtl="0" algn="r">
              <a:lnSpc>
                <a:spcPct val="100000"/>
              </a:lnSpc>
              <a:spcBef>
                <a:spcPts val="0"/>
              </a:spcBef>
              <a:spcAft>
                <a:spcPts val="0"/>
              </a:spcAft>
              <a:buSzPts val="1200"/>
              <a:buNone/>
              <a:defRPr sz="1200"/>
            </a:lvl9pPr>
          </a:lstStyle>
          <a:p/>
        </p:txBody>
      </p:sp>
      <p:sp>
        <p:nvSpPr>
          <p:cNvPr id="426" name="Google Shape;426;p26"/>
          <p:cNvSpPr txBox="1"/>
          <p:nvPr>
            <p:ph idx="2" type="ctrTitle"/>
          </p:nvPr>
        </p:nvSpPr>
        <p:spPr>
          <a:xfrm flipH="1">
            <a:off x="6001750" y="2964318"/>
            <a:ext cx="1560600" cy="577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2"/>
              </a:buClr>
              <a:buSzPts val="2400"/>
              <a:buNone/>
              <a:defRPr sz="20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427" name="Google Shape;427;p26"/>
          <p:cNvSpPr txBox="1"/>
          <p:nvPr>
            <p:ph idx="3" type="subTitle"/>
          </p:nvPr>
        </p:nvSpPr>
        <p:spPr>
          <a:xfrm flipH="1">
            <a:off x="6001765" y="3383050"/>
            <a:ext cx="18996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428" name="Google Shape;428;p26"/>
          <p:cNvSpPr txBox="1"/>
          <p:nvPr>
            <p:ph idx="4" type="ctrTitle"/>
          </p:nvPr>
        </p:nvSpPr>
        <p:spPr>
          <a:xfrm flipH="1">
            <a:off x="1326950" y="1617293"/>
            <a:ext cx="1815300" cy="577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2"/>
              </a:buClr>
              <a:buSzPts val="2400"/>
              <a:buNone/>
              <a:defRPr sz="2000">
                <a:solidFill>
                  <a:schemeClr val="accent2"/>
                </a:solidFill>
              </a:defRPr>
            </a:lvl1pPr>
            <a:lvl2pPr lvl="1" rtl="0" algn="r">
              <a:spcBef>
                <a:spcPts val="0"/>
              </a:spcBef>
              <a:spcAft>
                <a:spcPts val="0"/>
              </a:spcAft>
              <a:buClr>
                <a:schemeClr val="accent2"/>
              </a:buClr>
              <a:buSzPts val="1800"/>
              <a:buNone/>
              <a:defRPr sz="1800">
                <a:solidFill>
                  <a:schemeClr val="accent2"/>
                </a:solidFill>
              </a:defRPr>
            </a:lvl2pPr>
            <a:lvl3pPr lvl="2" rtl="0" algn="r">
              <a:spcBef>
                <a:spcPts val="0"/>
              </a:spcBef>
              <a:spcAft>
                <a:spcPts val="0"/>
              </a:spcAft>
              <a:buClr>
                <a:schemeClr val="accent2"/>
              </a:buClr>
              <a:buSzPts val="1800"/>
              <a:buNone/>
              <a:defRPr sz="1800">
                <a:solidFill>
                  <a:schemeClr val="accent2"/>
                </a:solidFill>
              </a:defRPr>
            </a:lvl3pPr>
            <a:lvl4pPr lvl="3" rtl="0" algn="r">
              <a:spcBef>
                <a:spcPts val="0"/>
              </a:spcBef>
              <a:spcAft>
                <a:spcPts val="0"/>
              </a:spcAft>
              <a:buClr>
                <a:schemeClr val="accent2"/>
              </a:buClr>
              <a:buSzPts val="1800"/>
              <a:buNone/>
              <a:defRPr sz="1800">
                <a:solidFill>
                  <a:schemeClr val="accent2"/>
                </a:solidFill>
              </a:defRPr>
            </a:lvl4pPr>
            <a:lvl5pPr lvl="4" rtl="0" algn="r">
              <a:spcBef>
                <a:spcPts val="0"/>
              </a:spcBef>
              <a:spcAft>
                <a:spcPts val="0"/>
              </a:spcAft>
              <a:buClr>
                <a:schemeClr val="accent2"/>
              </a:buClr>
              <a:buSzPts val="1800"/>
              <a:buNone/>
              <a:defRPr sz="1800">
                <a:solidFill>
                  <a:schemeClr val="accent2"/>
                </a:solidFill>
              </a:defRPr>
            </a:lvl5pPr>
            <a:lvl6pPr lvl="5" rtl="0" algn="r">
              <a:spcBef>
                <a:spcPts val="0"/>
              </a:spcBef>
              <a:spcAft>
                <a:spcPts val="0"/>
              </a:spcAft>
              <a:buClr>
                <a:schemeClr val="accent2"/>
              </a:buClr>
              <a:buSzPts val="1800"/>
              <a:buNone/>
              <a:defRPr sz="1800">
                <a:solidFill>
                  <a:schemeClr val="accent2"/>
                </a:solidFill>
              </a:defRPr>
            </a:lvl6pPr>
            <a:lvl7pPr lvl="6" rtl="0" algn="r">
              <a:spcBef>
                <a:spcPts val="0"/>
              </a:spcBef>
              <a:spcAft>
                <a:spcPts val="0"/>
              </a:spcAft>
              <a:buClr>
                <a:schemeClr val="accent2"/>
              </a:buClr>
              <a:buSzPts val="1800"/>
              <a:buNone/>
              <a:defRPr sz="1800">
                <a:solidFill>
                  <a:schemeClr val="accent2"/>
                </a:solidFill>
              </a:defRPr>
            </a:lvl7pPr>
            <a:lvl8pPr lvl="7" rtl="0" algn="r">
              <a:spcBef>
                <a:spcPts val="0"/>
              </a:spcBef>
              <a:spcAft>
                <a:spcPts val="0"/>
              </a:spcAft>
              <a:buClr>
                <a:schemeClr val="accent2"/>
              </a:buClr>
              <a:buSzPts val="1800"/>
              <a:buNone/>
              <a:defRPr sz="1800">
                <a:solidFill>
                  <a:schemeClr val="accent2"/>
                </a:solidFill>
              </a:defRPr>
            </a:lvl8pPr>
            <a:lvl9pPr lvl="8" rtl="0" algn="r">
              <a:spcBef>
                <a:spcPts val="0"/>
              </a:spcBef>
              <a:spcAft>
                <a:spcPts val="0"/>
              </a:spcAft>
              <a:buClr>
                <a:schemeClr val="accent2"/>
              </a:buClr>
              <a:buSzPts val="1800"/>
              <a:buNone/>
              <a:defRPr sz="1800">
                <a:solidFill>
                  <a:schemeClr val="accent2"/>
                </a:solidFill>
              </a:defRPr>
            </a:lvl9pPr>
          </a:lstStyle>
          <a:p/>
        </p:txBody>
      </p:sp>
      <p:sp>
        <p:nvSpPr>
          <p:cNvPr id="429" name="Google Shape;429;p26"/>
          <p:cNvSpPr txBox="1"/>
          <p:nvPr>
            <p:ph idx="5" type="subTitle"/>
          </p:nvPr>
        </p:nvSpPr>
        <p:spPr>
          <a:xfrm flipH="1">
            <a:off x="1171865" y="2036025"/>
            <a:ext cx="19704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r">
              <a:lnSpc>
                <a:spcPct val="100000"/>
              </a:lnSpc>
              <a:spcBef>
                <a:spcPts val="0"/>
              </a:spcBef>
              <a:spcAft>
                <a:spcPts val="0"/>
              </a:spcAft>
              <a:buSzPts val="1200"/>
              <a:buNone/>
              <a:defRPr sz="1200"/>
            </a:lvl2pPr>
            <a:lvl3pPr lvl="2" rtl="0" algn="r">
              <a:lnSpc>
                <a:spcPct val="100000"/>
              </a:lnSpc>
              <a:spcBef>
                <a:spcPts val="0"/>
              </a:spcBef>
              <a:spcAft>
                <a:spcPts val="0"/>
              </a:spcAft>
              <a:buSzPts val="1200"/>
              <a:buNone/>
              <a:defRPr sz="1200"/>
            </a:lvl3pPr>
            <a:lvl4pPr lvl="3" rtl="0" algn="r">
              <a:lnSpc>
                <a:spcPct val="100000"/>
              </a:lnSpc>
              <a:spcBef>
                <a:spcPts val="0"/>
              </a:spcBef>
              <a:spcAft>
                <a:spcPts val="0"/>
              </a:spcAft>
              <a:buSzPts val="1200"/>
              <a:buNone/>
              <a:defRPr sz="1200"/>
            </a:lvl4pPr>
            <a:lvl5pPr lvl="4" rtl="0" algn="r">
              <a:lnSpc>
                <a:spcPct val="100000"/>
              </a:lnSpc>
              <a:spcBef>
                <a:spcPts val="0"/>
              </a:spcBef>
              <a:spcAft>
                <a:spcPts val="0"/>
              </a:spcAft>
              <a:buSzPts val="1200"/>
              <a:buNone/>
              <a:defRPr sz="1200"/>
            </a:lvl5pPr>
            <a:lvl6pPr lvl="5" rtl="0" algn="r">
              <a:lnSpc>
                <a:spcPct val="100000"/>
              </a:lnSpc>
              <a:spcBef>
                <a:spcPts val="0"/>
              </a:spcBef>
              <a:spcAft>
                <a:spcPts val="0"/>
              </a:spcAft>
              <a:buSzPts val="1200"/>
              <a:buNone/>
              <a:defRPr sz="1200"/>
            </a:lvl6pPr>
            <a:lvl7pPr lvl="6" rtl="0" algn="r">
              <a:lnSpc>
                <a:spcPct val="100000"/>
              </a:lnSpc>
              <a:spcBef>
                <a:spcPts val="0"/>
              </a:spcBef>
              <a:spcAft>
                <a:spcPts val="0"/>
              </a:spcAft>
              <a:buSzPts val="1200"/>
              <a:buNone/>
              <a:defRPr sz="1200"/>
            </a:lvl7pPr>
            <a:lvl8pPr lvl="7" rtl="0" algn="r">
              <a:lnSpc>
                <a:spcPct val="100000"/>
              </a:lnSpc>
              <a:spcBef>
                <a:spcPts val="0"/>
              </a:spcBef>
              <a:spcAft>
                <a:spcPts val="0"/>
              </a:spcAft>
              <a:buSzPts val="1200"/>
              <a:buNone/>
              <a:defRPr sz="1200"/>
            </a:lvl8pPr>
            <a:lvl9pPr lvl="8" rtl="0" algn="r">
              <a:lnSpc>
                <a:spcPct val="100000"/>
              </a:lnSpc>
              <a:spcBef>
                <a:spcPts val="0"/>
              </a:spcBef>
              <a:spcAft>
                <a:spcPts val="0"/>
              </a:spcAft>
              <a:buSzPts val="1200"/>
              <a:buNone/>
              <a:defRPr sz="1200"/>
            </a:lvl9pPr>
          </a:lstStyle>
          <a:p/>
        </p:txBody>
      </p:sp>
      <p:sp>
        <p:nvSpPr>
          <p:cNvPr id="430" name="Google Shape;430;p26"/>
          <p:cNvSpPr txBox="1"/>
          <p:nvPr>
            <p:ph idx="6" type="ctrTitle"/>
          </p:nvPr>
        </p:nvSpPr>
        <p:spPr>
          <a:xfrm flipH="1">
            <a:off x="6001737" y="1617300"/>
            <a:ext cx="2452200" cy="577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2"/>
              </a:buClr>
              <a:buSzPts val="2400"/>
              <a:buNone/>
              <a:defRPr sz="2000">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431" name="Google Shape;431;p26"/>
          <p:cNvSpPr txBox="1"/>
          <p:nvPr>
            <p:ph idx="7" type="subTitle"/>
          </p:nvPr>
        </p:nvSpPr>
        <p:spPr>
          <a:xfrm flipH="1">
            <a:off x="6001840" y="2036025"/>
            <a:ext cx="18996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432" name="Google Shape;432;p26"/>
          <p:cNvSpPr txBox="1"/>
          <p:nvPr>
            <p:ph idx="8"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3" name="Google Shape;433;p26"/>
          <p:cNvSpPr/>
          <p:nvPr/>
        </p:nvSpPr>
        <p:spPr>
          <a:xfrm>
            <a:off x="-500275" y="393400"/>
            <a:ext cx="996844" cy="1070214"/>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6"/>
          <p:cNvSpPr/>
          <p:nvPr/>
        </p:nvSpPr>
        <p:spPr>
          <a:xfrm>
            <a:off x="520470" y="918331"/>
            <a:ext cx="475098" cy="325336"/>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6"/>
          <p:cNvSpPr/>
          <p:nvPr/>
        </p:nvSpPr>
        <p:spPr>
          <a:xfrm>
            <a:off x="-156275" y="1024661"/>
            <a:ext cx="427453" cy="302850"/>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6"/>
          <p:cNvSpPr/>
          <p:nvPr/>
        </p:nvSpPr>
        <p:spPr>
          <a:xfrm>
            <a:off x="164121" y="597209"/>
            <a:ext cx="493435" cy="333634"/>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6"/>
          <p:cNvSpPr/>
          <p:nvPr/>
        </p:nvSpPr>
        <p:spPr>
          <a:xfrm>
            <a:off x="382608" y="1348729"/>
            <a:ext cx="479517" cy="39962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6"/>
          <p:cNvSpPr/>
          <p:nvPr/>
        </p:nvSpPr>
        <p:spPr>
          <a:xfrm>
            <a:off x="8528225" y="3837825"/>
            <a:ext cx="996844" cy="1070214"/>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 name="Google Shape;439;p26"/>
          <p:cNvGrpSpPr/>
          <p:nvPr/>
        </p:nvGrpSpPr>
        <p:grpSpPr>
          <a:xfrm>
            <a:off x="7901459" y="4373498"/>
            <a:ext cx="1185762" cy="629162"/>
            <a:chOff x="238125" y="2760550"/>
            <a:chExt cx="528650" cy="280500"/>
          </a:xfrm>
        </p:grpSpPr>
        <p:sp>
          <p:nvSpPr>
            <p:cNvPr id="440" name="Google Shape;440;p26"/>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6"/>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2" name="Google Shape;442;p26"/>
            <p:cNvGrpSpPr/>
            <p:nvPr/>
          </p:nvGrpSpPr>
          <p:grpSpPr>
            <a:xfrm>
              <a:off x="238125" y="2760550"/>
              <a:ext cx="528650" cy="279275"/>
              <a:chOff x="238125" y="2760550"/>
              <a:chExt cx="528650" cy="279275"/>
            </a:xfrm>
          </p:grpSpPr>
          <p:sp>
            <p:nvSpPr>
              <p:cNvPr id="443" name="Google Shape;443;p26"/>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7" name="Google Shape;447;p26"/>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12">
    <p:spTree>
      <p:nvGrpSpPr>
        <p:cNvPr id="450" name="Shape 450"/>
        <p:cNvGrpSpPr/>
        <p:nvPr/>
      </p:nvGrpSpPr>
      <p:grpSpPr>
        <a:xfrm>
          <a:off x="0" y="0"/>
          <a:ext cx="0" cy="0"/>
          <a:chOff x="0" y="0"/>
          <a:chExt cx="0" cy="0"/>
        </a:xfrm>
      </p:grpSpPr>
      <p:sp>
        <p:nvSpPr>
          <p:cNvPr id="451" name="Google Shape;451;p27"/>
          <p:cNvSpPr txBox="1"/>
          <p:nvPr>
            <p:ph type="ctrTitle"/>
          </p:nvPr>
        </p:nvSpPr>
        <p:spPr>
          <a:xfrm>
            <a:off x="566700" y="1998800"/>
            <a:ext cx="2015700" cy="31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2400">
                <a:solidFill>
                  <a:schemeClr val="accent2"/>
                </a:solidFill>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452" name="Google Shape;452;p27"/>
          <p:cNvSpPr txBox="1"/>
          <p:nvPr>
            <p:ph idx="1" type="subTitle"/>
          </p:nvPr>
        </p:nvSpPr>
        <p:spPr>
          <a:xfrm>
            <a:off x="637964" y="2147706"/>
            <a:ext cx="1838100" cy="98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solidFill>
                  <a:srgbClr val="000000"/>
                </a:solidFill>
              </a:defRPr>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453" name="Google Shape;453;p27"/>
          <p:cNvSpPr txBox="1"/>
          <p:nvPr>
            <p:ph idx="2" type="ctrTitle"/>
          </p:nvPr>
        </p:nvSpPr>
        <p:spPr>
          <a:xfrm>
            <a:off x="3552987" y="1998800"/>
            <a:ext cx="2044800" cy="31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2400">
                <a:solidFill>
                  <a:schemeClr val="accent2"/>
                </a:solidFill>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454" name="Google Shape;454;p27"/>
          <p:cNvSpPr txBox="1"/>
          <p:nvPr>
            <p:ph idx="3" type="subTitle"/>
          </p:nvPr>
        </p:nvSpPr>
        <p:spPr>
          <a:xfrm>
            <a:off x="3538677" y="2147706"/>
            <a:ext cx="2044800" cy="98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solidFill>
                  <a:srgbClr val="000000"/>
                </a:solidFill>
              </a:defRPr>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455" name="Google Shape;455;p27"/>
          <p:cNvSpPr txBox="1"/>
          <p:nvPr>
            <p:ph idx="4" type="ctrTitle"/>
          </p:nvPr>
        </p:nvSpPr>
        <p:spPr>
          <a:xfrm>
            <a:off x="6467575" y="1998800"/>
            <a:ext cx="2116800" cy="31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2400">
                <a:solidFill>
                  <a:schemeClr val="accent2"/>
                </a:solidFill>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456" name="Google Shape;456;p27"/>
          <p:cNvSpPr txBox="1"/>
          <p:nvPr>
            <p:ph idx="5" type="subTitle"/>
          </p:nvPr>
        </p:nvSpPr>
        <p:spPr>
          <a:xfrm>
            <a:off x="6599547" y="2147706"/>
            <a:ext cx="1836600" cy="98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solidFill>
                  <a:srgbClr val="000000"/>
                </a:solidFill>
              </a:defRPr>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457" name="Google Shape;457;p27"/>
          <p:cNvSpPr txBox="1"/>
          <p:nvPr>
            <p:ph idx="6"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8" name="Google Shape;458;p27"/>
          <p:cNvSpPr/>
          <p:nvPr/>
        </p:nvSpPr>
        <p:spPr>
          <a:xfrm>
            <a:off x="-911150" y="3769519"/>
            <a:ext cx="1700102" cy="1132966"/>
          </a:xfrm>
          <a:custGeom>
            <a:rect b="b" l="l" r="r" t="t"/>
            <a:pathLst>
              <a:path extrusionOk="0" h="9547" w="14326">
                <a:moveTo>
                  <a:pt x="8445" y="1"/>
                </a:moveTo>
                <a:cubicBezTo>
                  <a:pt x="5463" y="1"/>
                  <a:pt x="1" y="1673"/>
                  <a:pt x="2862" y="6488"/>
                </a:cubicBezTo>
                <a:cubicBezTo>
                  <a:pt x="2862" y="6488"/>
                  <a:pt x="6946" y="9547"/>
                  <a:pt x="9876" y="9547"/>
                </a:cubicBezTo>
                <a:cubicBezTo>
                  <a:pt x="10701" y="9547"/>
                  <a:pt x="11435" y="9304"/>
                  <a:pt x="11960" y="8683"/>
                </a:cubicBezTo>
                <a:cubicBezTo>
                  <a:pt x="14326" y="5854"/>
                  <a:pt x="11301" y="1268"/>
                  <a:pt x="10082" y="317"/>
                </a:cubicBezTo>
                <a:cubicBezTo>
                  <a:pt x="9834" y="115"/>
                  <a:pt x="9224" y="1"/>
                  <a:pt x="8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a:off x="-216289" y="3486574"/>
            <a:ext cx="723513" cy="495404"/>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426225" y="4141977"/>
            <a:ext cx="730243" cy="608520"/>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1" name="Google Shape;461;p27"/>
          <p:cNvGrpSpPr/>
          <p:nvPr/>
        </p:nvGrpSpPr>
        <p:grpSpPr>
          <a:xfrm rot="-1163821">
            <a:off x="7398433" y="-200849"/>
            <a:ext cx="689882" cy="867721"/>
            <a:chOff x="632000" y="3011150"/>
            <a:chExt cx="212225" cy="266925"/>
          </a:xfrm>
        </p:grpSpPr>
        <p:sp>
          <p:nvSpPr>
            <p:cNvPr id="462" name="Google Shape;462;p27"/>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7"/>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a:off x="649075" y="3152000"/>
              <a:ext cx="25" cy="25"/>
            </a:xfrm>
            <a:custGeom>
              <a:rect b="b" l="l" r="r" t="t"/>
              <a:pathLst>
                <a:path extrusionOk="0" h="1" w="1">
                  <a:moveTo>
                    <a:pt x="1" y="0"/>
                  </a:moveTo>
                  <a:lnTo>
                    <a:pt x="1" y="0"/>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 name="Google Shape;475;p27"/>
          <p:cNvSpPr/>
          <p:nvPr/>
        </p:nvSpPr>
        <p:spPr>
          <a:xfrm>
            <a:off x="8728766" y="666287"/>
            <a:ext cx="556020" cy="380718"/>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8311750" y="290500"/>
            <a:ext cx="577480" cy="390428"/>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CUSTOM_5_2">
    <p:spTree>
      <p:nvGrpSpPr>
        <p:cNvPr id="477" name="Shape 477"/>
        <p:cNvGrpSpPr/>
        <p:nvPr/>
      </p:nvGrpSpPr>
      <p:grpSpPr>
        <a:xfrm>
          <a:off x="0" y="0"/>
          <a:ext cx="0" cy="0"/>
          <a:chOff x="0" y="0"/>
          <a:chExt cx="0" cy="0"/>
        </a:xfrm>
      </p:grpSpPr>
      <p:sp>
        <p:nvSpPr>
          <p:cNvPr id="478" name="Google Shape;478;p28"/>
          <p:cNvSpPr txBox="1"/>
          <p:nvPr>
            <p:ph type="title"/>
          </p:nvPr>
        </p:nvSpPr>
        <p:spPr>
          <a:xfrm>
            <a:off x="6105525" y="2912525"/>
            <a:ext cx="2437800" cy="19983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chemeClr val="accent1"/>
                </a:solidFill>
                <a:latin typeface="Lemonada Regular"/>
                <a:ea typeface="Lemonada Regular"/>
                <a:cs typeface="Lemonada Regular"/>
                <a:sym typeface="Lemonada Regular"/>
              </a:defRPr>
            </a:lvl1pPr>
            <a:lvl2pPr lvl="1" rtl="0" algn="r">
              <a:spcBef>
                <a:spcPts val="0"/>
              </a:spcBef>
              <a:spcAft>
                <a:spcPts val="0"/>
              </a:spcAft>
              <a:buNone/>
              <a:defRPr>
                <a:solidFill>
                  <a:schemeClr val="accent1"/>
                </a:solidFill>
                <a:latin typeface="Lemonada Regular"/>
                <a:ea typeface="Lemonada Regular"/>
                <a:cs typeface="Lemonada Regular"/>
                <a:sym typeface="Lemonada Regular"/>
              </a:defRPr>
            </a:lvl2pPr>
            <a:lvl3pPr lvl="2" rtl="0" algn="r">
              <a:spcBef>
                <a:spcPts val="0"/>
              </a:spcBef>
              <a:spcAft>
                <a:spcPts val="0"/>
              </a:spcAft>
              <a:buNone/>
              <a:defRPr>
                <a:solidFill>
                  <a:schemeClr val="accent1"/>
                </a:solidFill>
                <a:latin typeface="Lemonada Regular"/>
                <a:ea typeface="Lemonada Regular"/>
                <a:cs typeface="Lemonada Regular"/>
                <a:sym typeface="Lemonada Regular"/>
              </a:defRPr>
            </a:lvl3pPr>
            <a:lvl4pPr lvl="3" rtl="0" algn="r">
              <a:spcBef>
                <a:spcPts val="0"/>
              </a:spcBef>
              <a:spcAft>
                <a:spcPts val="0"/>
              </a:spcAft>
              <a:buNone/>
              <a:defRPr>
                <a:solidFill>
                  <a:schemeClr val="accent1"/>
                </a:solidFill>
                <a:latin typeface="Lemonada Regular"/>
                <a:ea typeface="Lemonada Regular"/>
                <a:cs typeface="Lemonada Regular"/>
                <a:sym typeface="Lemonada Regular"/>
              </a:defRPr>
            </a:lvl4pPr>
            <a:lvl5pPr lvl="4" rtl="0" algn="r">
              <a:spcBef>
                <a:spcPts val="0"/>
              </a:spcBef>
              <a:spcAft>
                <a:spcPts val="0"/>
              </a:spcAft>
              <a:buNone/>
              <a:defRPr>
                <a:solidFill>
                  <a:schemeClr val="accent1"/>
                </a:solidFill>
                <a:latin typeface="Lemonada Regular"/>
                <a:ea typeface="Lemonada Regular"/>
                <a:cs typeface="Lemonada Regular"/>
                <a:sym typeface="Lemonada Regular"/>
              </a:defRPr>
            </a:lvl5pPr>
            <a:lvl6pPr lvl="5" rtl="0" algn="r">
              <a:spcBef>
                <a:spcPts val="0"/>
              </a:spcBef>
              <a:spcAft>
                <a:spcPts val="0"/>
              </a:spcAft>
              <a:buNone/>
              <a:defRPr>
                <a:solidFill>
                  <a:schemeClr val="accent1"/>
                </a:solidFill>
                <a:latin typeface="Lemonada Regular"/>
                <a:ea typeface="Lemonada Regular"/>
                <a:cs typeface="Lemonada Regular"/>
                <a:sym typeface="Lemonada Regular"/>
              </a:defRPr>
            </a:lvl6pPr>
            <a:lvl7pPr lvl="6" rtl="0" algn="r">
              <a:spcBef>
                <a:spcPts val="0"/>
              </a:spcBef>
              <a:spcAft>
                <a:spcPts val="0"/>
              </a:spcAft>
              <a:buNone/>
              <a:defRPr>
                <a:solidFill>
                  <a:schemeClr val="accent1"/>
                </a:solidFill>
                <a:latin typeface="Lemonada Regular"/>
                <a:ea typeface="Lemonada Regular"/>
                <a:cs typeface="Lemonada Regular"/>
                <a:sym typeface="Lemonada Regular"/>
              </a:defRPr>
            </a:lvl7pPr>
            <a:lvl8pPr lvl="7" rtl="0" algn="r">
              <a:spcBef>
                <a:spcPts val="0"/>
              </a:spcBef>
              <a:spcAft>
                <a:spcPts val="0"/>
              </a:spcAft>
              <a:buNone/>
              <a:defRPr>
                <a:solidFill>
                  <a:schemeClr val="accent1"/>
                </a:solidFill>
                <a:latin typeface="Lemonada Regular"/>
                <a:ea typeface="Lemonada Regular"/>
                <a:cs typeface="Lemonada Regular"/>
                <a:sym typeface="Lemonada Regular"/>
              </a:defRPr>
            </a:lvl8pPr>
            <a:lvl9pPr lvl="8" rtl="0" algn="r">
              <a:spcBef>
                <a:spcPts val="0"/>
              </a:spcBef>
              <a:spcAft>
                <a:spcPts val="0"/>
              </a:spcAft>
              <a:buNone/>
              <a:defRPr>
                <a:solidFill>
                  <a:schemeClr val="accent1"/>
                </a:solidFill>
                <a:latin typeface="Lemonada Regular"/>
                <a:ea typeface="Lemonada Regular"/>
                <a:cs typeface="Lemonada Regular"/>
                <a:sym typeface="Lemonada Regular"/>
              </a:defRPr>
            </a:lvl9pPr>
          </a:lstStyle>
          <a:p/>
        </p:txBody>
      </p:sp>
      <p:sp>
        <p:nvSpPr>
          <p:cNvPr id="479" name="Google Shape;479;p28"/>
          <p:cNvSpPr/>
          <p:nvPr/>
        </p:nvSpPr>
        <p:spPr>
          <a:xfrm>
            <a:off x="-1118077" y="4150027"/>
            <a:ext cx="2270599" cy="1513176"/>
          </a:xfrm>
          <a:custGeom>
            <a:rect b="b" l="l" r="r" t="t"/>
            <a:pathLst>
              <a:path extrusionOk="0" h="9547" w="14326">
                <a:moveTo>
                  <a:pt x="8445" y="1"/>
                </a:moveTo>
                <a:cubicBezTo>
                  <a:pt x="5463" y="1"/>
                  <a:pt x="1" y="1673"/>
                  <a:pt x="2862" y="6488"/>
                </a:cubicBezTo>
                <a:cubicBezTo>
                  <a:pt x="2862" y="6488"/>
                  <a:pt x="6946" y="9547"/>
                  <a:pt x="9876" y="9547"/>
                </a:cubicBezTo>
                <a:cubicBezTo>
                  <a:pt x="10701" y="9547"/>
                  <a:pt x="11435" y="9304"/>
                  <a:pt x="11960" y="8683"/>
                </a:cubicBezTo>
                <a:cubicBezTo>
                  <a:pt x="14326" y="5854"/>
                  <a:pt x="11301" y="1268"/>
                  <a:pt x="10082" y="317"/>
                </a:cubicBezTo>
                <a:cubicBezTo>
                  <a:pt x="9834" y="115"/>
                  <a:pt x="9224" y="1"/>
                  <a:pt x="84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p:nvPr/>
        </p:nvSpPr>
        <p:spPr>
          <a:xfrm>
            <a:off x="7683023" y="2578402"/>
            <a:ext cx="2270599" cy="1513176"/>
          </a:xfrm>
          <a:custGeom>
            <a:rect b="b" l="l" r="r" t="t"/>
            <a:pathLst>
              <a:path extrusionOk="0" h="9547" w="14326">
                <a:moveTo>
                  <a:pt x="8445" y="1"/>
                </a:moveTo>
                <a:cubicBezTo>
                  <a:pt x="5463" y="1"/>
                  <a:pt x="1" y="1673"/>
                  <a:pt x="2862" y="6488"/>
                </a:cubicBezTo>
                <a:cubicBezTo>
                  <a:pt x="2862" y="6488"/>
                  <a:pt x="6946" y="9547"/>
                  <a:pt x="9876" y="9547"/>
                </a:cubicBezTo>
                <a:cubicBezTo>
                  <a:pt x="10701" y="9547"/>
                  <a:pt x="11435" y="9304"/>
                  <a:pt x="11960" y="8683"/>
                </a:cubicBezTo>
                <a:cubicBezTo>
                  <a:pt x="14326" y="5854"/>
                  <a:pt x="11301" y="1268"/>
                  <a:pt x="10082" y="317"/>
                </a:cubicBezTo>
                <a:cubicBezTo>
                  <a:pt x="9834" y="115"/>
                  <a:pt x="9224" y="1"/>
                  <a:pt x="844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p:nvPr/>
        </p:nvSpPr>
        <p:spPr>
          <a:xfrm>
            <a:off x="-1727677" y="1006777"/>
            <a:ext cx="2270599" cy="1513176"/>
          </a:xfrm>
          <a:custGeom>
            <a:rect b="b" l="l" r="r" t="t"/>
            <a:pathLst>
              <a:path extrusionOk="0" h="9547" w="14326">
                <a:moveTo>
                  <a:pt x="8445" y="1"/>
                </a:moveTo>
                <a:cubicBezTo>
                  <a:pt x="5463" y="1"/>
                  <a:pt x="1" y="1673"/>
                  <a:pt x="2862" y="6488"/>
                </a:cubicBezTo>
                <a:cubicBezTo>
                  <a:pt x="2862" y="6488"/>
                  <a:pt x="6946" y="9547"/>
                  <a:pt x="9876" y="9547"/>
                </a:cubicBezTo>
                <a:cubicBezTo>
                  <a:pt x="10701" y="9547"/>
                  <a:pt x="11435" y="9304"/>
                  <a:pt x="11960" y="8683"/>
                </a:cubicBezTo>
                <a:cubicBezTo>
                  <a:pt x="14326" y="5854"/>
                  <a:pt x="11301" y="1268"/>
                  <a:pt x="10082" y="317"/>
                </a:cubicBezTo>
                <a:cubicBezTo>
                  <a:pt x="9834" y="115"/>
                  <a:pt x="9224" y="1"/>
                  <a:pt x="84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2" name="Google Shape;482;p28"/>
          <p:cNvGrpSpPr/>
          <p:nvPr/>
        </p:nvGrpSpPr>
        <p:grpSpPr>
          <a:xfrm rot="1364604">
            <a:off x="-359530" y="1557045"/>
            <a:ext cx="1369194" cy="726490"/>
            <a:chOff x="238125" y="2760550"/>
            <a:chExt cx="528650" cy="280500"/>
          </a:xfrm>
        </p:grpSpPr>
        <p:sp>
          <p:nvSpPr>
            <p:cNvPr id="483" name="Google Shape;483;p28"/>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5" name="Google Shape;485;p28"/>
            <p:cNvGrpSpPr/>
            <p:nvPr/>
          </p:nvGrpSpPr>
          <p:grpSpPr>
            <a:xfrm>
              <a:off x="238125" y="2760550"/>
              <a:ext cx="528650" cy="279275"/>
              <a:chOff x="238125" y="2760550"/>
              <a:chExt cx="528650" cy="279275"/>
            </a:xfrm>
          </p:grpSpPr>
          <p:sp>
            <p:nvSpPr>
              <p:cNvPr id="486" name="Google Shape;486;p28"/>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8"/>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8"/>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0" name="Google Shape;490;p28"/>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8"/>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28"/>
          <p:cNvGrpSpPr/>
          <p:nvPr/>
        </p:nvGrpSpPr>
        <p:grpSpPr>
          <a:xfrm>
            <a:off x="8423989" y="2154398"/>
            <a:ext cx="602761" cy="758120"/>
            <a:chOff x="632000" y="3011150"/>
            <a:chExt cx="212225" cy="266925"/>
          </a:xfrm>
        </p:grpSpPr>
        <p:sp>
          <p:nvSpPr>
            <p:cNvPr id="494" name="Google Shape;494;p28"/>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8"/>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p:nvPr/>
          </p:nvSpPr>
          <p:spPr>
            <a:xfrm>
              <a:off x="649075" y="3152000"/>
              <a:ext cx="25" cy="25"/>
            </a:xfrm>
            <a:custGeom>
              <a:rect b="b" l="l" r="r" t="t"/>
              <a:pathLst>
                <a:path extrusionOk="0" h="1" w="1">
                  <a:moveTo>
                    <a:pt x="1" y="0"/>
                  </a:moveTo>
                  <a:lnTo>
                    <a:pt x="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28"/>
          <p:cNvSpPr/>
          <p:nvPr/>
        </p:nvSpPr>
        <p:spPr>
          <a:xfrm>
            <a:off x="6051700" y="4423550"/>
            <a:ext cx="675545" cy="462559"/>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a:off x="429800" y="4398825"/>
            <a:ext cx="722731" cy="512011"/>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a:off x="1096875" y="3683300"/>
            <a:ext cx="675559" cy="456738"/>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a:off x="8132000" y="4765913"/>
            <a:ext cx="811957" cy="676614"/>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spTree>
      <p:nvGrpSpPr>
        <p:cNvPr id="511" name="Shape 511"/>
        <p:cNvGrpSpPr/>
        <p:nvPr/>
      </p:nvGrpSpPr>
      <p:grpSpPr>
        <a:xfrm>
          <a:off x="0" y="0"/>
          <a:ext cx="0" cy="0"/>
          <a:chOff x="0" y="0"/>
          <a:chExt cx="0" cy="0"/>
        </a:xfrm>
      </p:grpSpPr>
      <p:sp>
        <p:nvSpPr>
          <p:cNvPr id="512" name="Google Shape;512;p29"/>
          <p:cNvSpPr/>
          <p:nvPr/>
        </p:nvSpPr>
        <p:spPr>
          <a:xfrm>
            <a:off x="8365751" y="3463651"/>
            <a:ext cx="1256986" cy="1349526"/>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9"/>
          <p:cNvSpPr txBox="1"/>
          <p:nvPr>
            <p:ph hasCustomPrompt="1" type="title"/>
          </p:nvPr>
        </p:nvSpPr>
        <p:spPr>
          <a:xfrm>
            <a:off x="1017975" y="1213975"/>
            <a:ext cx="4782300" cy="1093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2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4" name="Google Shape;514;p29"/>
          <p:cNvSpPr txBox="1"/>
          <p:nvPr>
            <p:ph idx="2"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5" name="Google Shape;515;p29"/>
          <p:cNvSpPr txBox="1"/>
          <p:nvPr>
            <p:ph idx="1" type="subTitle"/>
          </p:nvPr>
        </p:nvSpPr>
        <p:spPr>
          <a:xfrm>
            <a:off x="1050375" y="2165442"/>
            <a:ext cx="4717500" cy="631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000000"/>
                </a:solidFill>
              </a:defRPr>
            </a:lvl1pPr>
            <a:lvl2pPr lvl="1" rtl="0" algn="ctr">
              <a:spcBef>
                <a:spcPts val="1600"/>
              </a:spcBef>
              <a:spcAft>
                <a:spcPts val="0"/>
              </a:spcAft>
              <a:buNone/>
              <a:defRPr>
                <a:solidFill>
                  <a:srgbClr val="000000"/>
                </a:solidFill>
              </a:defRPr>
            </a:lvl2pPr>
            <a:lvl3pPr lvl="2" rtl="0" algn="ctr">
              <a:spcBef>
                <a:spcPts val="1600"/>
              </a:spcBef>
              <a:spcAft>
                <a:spcPts val="0"/>
              </a:spcAft>
              <a:buNone/>
              <a:defRPr>
                <a:solidFill>
                  <a:srgbClr val="000000"/>
                </a:solidFill>
              </a:defRPr>
            </a:lvl3pPr>
            <a:lvl4pPr lvl="3" rtl="0" algn="ctr">
              <a:spcBef>
                <a:spcPts val="1600"/>
              </a:spcBef>
              <a:spcAft>
                <a:spcPts val="0"/>
              </a:spcAft>
              <a:buNone/>
              <a:defRPr>
                <a:solidFill>
                  <a:srgbClr val="000000"/>
                </a:solidFill>
              </a:defRPr>
            </a:lvl4pPr>
            <a:lvl5pPr lvl="4" rtl="0" algn="ctr">
              <a:spcBef>
                <a:spcPts val="1600"/>
              </a:spcBef>
              <a:spcAft>
                <a:spcPts val="0"/>
              </a:spcAft>
              <a:buNone/>
              <a:defRPr>
                <a:solidFill>
                  <a:srgbClr val="000000"/>
                </a:solidFill>
              </a:defRPr>
            </a:lvl5pPr>
            <a:lvl6pPr lvl="5" rtl="0" algn="ctr">
              <a:spcBef>
                <a:spcPts val="1600"/>
              </a:spcBef>
              <a:spcAft>
                <a:spcPts val="0"/>
              </a:spcAft>
              <a:buNone/>
              <a:defRPr>
                <a:solidFill>
                  <a:srgbClr val="000000"/>
                </a:solidFill>
              </a:defRPr>
            </a:lvl6pPr>
            <a:lvl7pPr lvl="6" rtl="0" algn="ctr">
              <a:spcBef>
                <a:spcPts val="1600"/>
              </a:spcBef>
              <a:spcAft>
                <a:spcPts val="0"/>
              </a:spcAft>
              <a:buNone/>
              <a:defRPr>
                <a:solidFill>
                  <a:srgbClr val="000000"/>
                </a:solidFill>
              </a:defRPr>
            </a:lvl7pPr>
            <a:lvl8pPr lvl="7" rtl="0" algn="ctr">
              <a:spcBef>
                <a:spcPts val="1600"/>
              </a:spcBef>
              <a:spcAft>
                <a:spcPts val="0"/>
              </a:spcAft>
              <a:buNone/>
              <a:defRPr>
                <a:solidFill>
                  <a:srgbClr val="000000"/>
                </a:solidFill>
              </a:defRPr>
            </a:lvl8pPr>
            <a:lvl9pPr lvl="8" rtl="0" algn="ctr">
              <a:spcBef>
                <a:spcPts val="1600"/>
              </a:spcBef>
              <a:spcAft>
                <a:spcPts val="1600"/>
              </a:spcAft>
              <a:buNone/>
              <a:defRPr>
                <a:solidFill>
                  <a:srgbClr val="000000"/>
                </a:solidFill>
              </a:defRPr>
            </a:lvl9pPr>
          </a:lstStyle>
          <a:p/>
        </p:txBody>
      </p:sp>
      <p:sp>
        <p:nvSpPr>
          <p:cNvPr id="516" name="Google Shape;516;p29"/>
          <p:cNvSpPr txBox="1"/>
          <p:nvPr>
            <p:ph hasCustomPrompt="1" idx="3" type="title"/>
          </p:nvPr>
        </p:nvSpPr>
        <p:spPr>
          <a:xfrm>
            <a:off x="1017975" y="3132650"/>
            <a:ext cx="4782300" cy="1190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7200">
                <a:solidFill>
                  <a:schemeClr val="accent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7" name="Google Shape;517;p29"/>
          <p:cNvSpPr txBox="1"/>
          <p:nvPr>
            <p:ph idx="4" type="subTitle"/>
          </p:nvPr>
        </p:nvSpPr>
        <p:spPr>
          <a:xfrm>
            <a:off x="1530825" y="4181375"/>
            <a:ext cx="3756600" cy="631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solidFill>
                  <a:srgbClr val="000000"/>
                </a:solidFill>
              </a:defRPr>
            </a:lvl1pPr>
            <a:lvl2pPr lvl="1" rtl="0" algn="ctr">
              <a:spcBef>
                <a:spcPts val="1600"/>
              </a:spcBef>
              <a:spcAft>
                <a:spcPts val="0"/>
              </a:spcAft>
              <a:buNone/>
              <a:defRPr>
                <a:solidFill>
                  <a:srgbClr val="000000"/>
                </a:solidFill>
              </a:defRPr>
            </a:lvl2pPr>
            <a:lvl3pPr lvl="2" rtl="0" algn="ctr">
              <a:spcBef>
                <a:spcPts val="1600"/>
              </a:spcBef>
              <a:spcAft>
                <a:spcPts val="0"/>
              </a:spcAft>
              <a:buNone/>
              <a:defRPr>
                <a:solidFill>
                  <a:srgbClr val="000000"/>
                </a:solidFill>
              </a:defRPr>
            </a:lvl3pPr>
            <a:lvl4pPr lvl="3" rtl="0" algn="ctr">
              <a:spcBef>
                <a:spcPts val="1600"/>
              </a:spcBef>
              <a:spcAft>
                <a:spcPts val="0"/>
              </a:spcAft>
              <a:buNone/>
              <a:defRPr>
                <a:solidFill>
                  <a:srgbClr val="000000"/>
                </a:solidFill>
              </a:defRPr>
            </a:lvl4pPr>
            <a:lvl5pPr lvl="4" rtl="0" algn="ctr">
              <a:spcBef>
                <a:spcPts val="1600"/>
              </a:spcBef>
              <a:spcAft>
                <a:spcPts val="0"/>
              </a:spcAft>
              <a:buNone/>
              <a:defRPr>
                <a:solidFill>
                  <a:srgbClr val="000000"/>
                </a:solidFill>
              </a:defRPr>
            </a:lvl5pPr>
            <a:lvl6pPr lvl="5" rtl="0" algn="ctr">
              <a:spcBef>
                <a:spcPts val="1600"/>
              </a:spcBef>
              <a:spcAft>
                <a:spcPts val="0"/>
              </a:spcAft>
              <a:buNone/>
              <a:defRPr>
                <a:solidFill>
                  <a:srgbClr val="000000"/>
                </a:solidFill>
              </a:defRPr>
            </a:lvl6pPr>
            <a:lvl7pPr lvl="6" rtl="0" algn="ctr">
              <a:spcBef>
                <a:spcPts val="1600"/>
              </a:spcBef>
              <a:spcAft>
                <a:spcPts val="0"/>
              </a:spcAft>
              <a:buNone/>
              <a:defRPr>
                <a:solidFill>
                  <a:srgbClr val="000000"/>
                </a:solidFill>
              </a:defRPr>
            </a:lvl7pPr>
            <a:lvl8pPr lvl="7" rtl="0" algn="ctr">
              <a:spcBef>
                <a:spcPts val="1600"/>
              </a:spcBef>
              <a:spcAft>
                <a:spcPts val="0"/>
              </a:spcAft>
              <a:buNone/>
              <a:defRPr>
                <a:solidFill>
                  <a:srgbClr val="000000"/>
                </a:solidFill>
              </a:defRPr>
            </a:lvl8pPr>
            <a:lvl9pPr lvl="8" rtl="0" algn="ctr">
              <a:spcBef>
                <a:spcPts val="1600"/>
              </a:spcBef>
              <a:spcAft>
                <a:spcPts val="1600"/>
              </a:spcAft>
              <a:buNone/>
              <a:defRPr>
                <a:solidFill>
                  <a:srgbClr val="000000"/>
                </a:solidFill>
              </a:defRPr>
            </a:lvl9pPr>
          </a:lstStyle>
          <a:p/>
        </p:txBody>
      </p:sp>
      <p:sp>
        <p:nvSpPr>
          <p:cNvPr id="518" name="Google Shape;518;p29"/>
          <p:cNvSpPr/>
          <p:nvPr/>
        </p:nvSpPr>
        <p:spPr>
          <a:xfrm>
            <a:off x="-500275" y="393400"/>
            <a:ext cx="996844" cy="1070214"/>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520470" y="918331"/>
            <a:ext cx="475098" cy="325336"/>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p:nvPr/>
        </p:nvSpPr>
        <p:spPr>
          <a:xfrm>
            <a:off x="-156275" y="1024661"/>
            <a:ext cx="427453" cy="302850"/>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9"/>
          <p:cNvSpPr/>
          <p:nvPr/>
        </p:nvSpPr>
        <p:spPr>
          <a:xfrm>
            <a:off x="164121" y="597209"/>
            <a:ext cx="493435" cy="333634"/>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9"/>
          <p:cNvSpPr/>
          <p:nvPr/>
        </p:nvSpPr>
        <p:spPr>
          <a:xfrm>
            <a:off x="382608" y="1348729"/>
            <a:ext cx="479517" cy="39962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 name="Google Shape;523;p29"/>
          <p:cNvGrpSpPr/>
          <p:nvPr/>
        </p:nvGrpSpPr>
        <p:grpSpPr>
          <a:xfrm>
            <a:off x="7901459" y="4373498"/>
            <a:ext cx="1185762" cy="629162"/>
            <a:chOff x="238125" y="2760550"/>
            <a:chExt cx="528650" cy="280500"/>
          </a:xfrm>
        </p:grpSpPr>
        <p:sp>
          <p:nvSpPr>
            <p:cNvPr id="524" name="Google Shape;524;p29"/>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29"/>
            <p:cNvGrpSpPr/>
            <p:nvPr/>
          </p:nvGrpSpPr>
          <p:grpSpPr>
            <a:xfrm>
              <a:off x="238125" y="2760550"/>
              <a:ext cx="528650" cy="279275"/>
              <a:chOff x="238125" y="2760550"/>
              <a:chExt cx="528650" cy="279275"/>
            </a:xfrm>
          </p:grpSpPr>
          <p:sp>
            <p:nvSpPr>
              <p:cNvPr id="527" name="Google Shape;527;p29"/>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9"/>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1" name="Google Shape;531;p29"/>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9"/>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29"/>
          <p:cNvGrpSpPr/>
          <p:nvPr/>
        </p:nvGrpSpPr>
        <p:grpSpPr>
          <a:xfrm>
            <a:off x="7780300" y="2433135"/>
            <a:ext cx="1209279" cy="1520965"/>
            <a:chOff x="632000" y="3011150"/>
            <a:chExt cx="212225" cy="266925"/>
          </a:xfrm>
        </p:grpSpPr>
        <p:sp>
          <p:nvSpPr>
            <p:cNvPr id="535" name="Google Shape;535;p29"/>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9"/>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9"/>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a:off x="649075" y="3152000"/>
              <a:ext cx="25" cy="25"/>
            </a:xfrm>
            <a:custGeom>
              <a:rect b="b" l="l" r="r" t="t"/>
              <a:pathLst>
                <a:path extrusionOk="0" h="1" w="1">
                  <a:moveTo>
                    <a:pt x="1" y="0"/>
                  </a:moveTo>
                  <a:lnTo>
                    <a:pt x="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9"/>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9"/>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9"/>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CUSTOM_12_1">
    <p:spTree>
      <p:nvGrpSpPr>
        <p:cNvPr id="548" name="Shape 548"/>
        <p:cNvGrpSpPr/>
        <p:nvPr/>
      </p:nvGrpSpPr>
      <p:grpSpPr>
        <a:xfrm>
          <a:off x="0" y="0"/>
          <a:ext cx="0" cy="0"/>
          <a:chOff x="0" y="0"/>
          <a:chExt cx="0" cy="0"/>
        </a:xfrm>
      </p:grpSpPr>
      <p:sp>
        <p:nvSpPr>
          <p:cNvPr id="549" name="Google Shape;549;p30"/>
          <p:cNvSpPr txBox="1"/>
          <p:nvPr>
            <p:ph type="ctrTitle"/>
          </p:nvPr>
        </p:nvSpPr>
        <p:spPr>
          <a:xfrm>
            <a:off x="683750" y="2127750"/>
            <a:ext cx="2576100" cy="3192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000000"/>
              </a:buClr>
              <a:buSzPts val="1800"/>
              <a:buNone/>
              <a:defRPr sz="1800">
                <a:solidFill>
                  <a:schemeClr val="accent2"/>
                </a:solidFill>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550" name="Google Shape;550;p30"/>
          <p:cNvSpPr txBox="1"/>
          <p:nvPr>
            <p:ph idx="1" type="subTitle"/>
          </p:nvPr>
        </p:nvSpPr>
        <p:spPr>
          <a:xfrm>
            <a:off x="1105950" y="2300275"/>
            <a:ext cx="2153700" cy="98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100"/>
              <a:buNone/>
              <a:defRPr sz="1400">
                <a:solidFill>
                  <a:srgbClr val="000000"/>
                </a:solidFill>
              </a:defRPr>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551" name="Google Shape;551;p30"/>
          <p:cNvSpPr txBox="1"/>
          <p:nvPr>
            <p:ph idx="2" type="ctrTitle"/>
          </p:nvPr>
        </p:nvSpPr>
        <p:spPr>
          <a:xfrm>
            <a:off x="3283950" y="1183800"/>
            <a:ext cx="2576100" cy="319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1800"/>
              <a:buNone/>
              <a:defRPr sz="1800">
                <a:solidFill>
                  <a:schemeClr val="accent2"/>
                </a:solidFill>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552" name="Google Shape;552;p30"/>
          <p:cNvSpPr txBox="1"/>
          <p:nvPr>
            <p:ph idx="3" type="subTitle"/>
          </p:nvPr>
        </p:nvSpPr>
        <p:spPr>
          <a:xfrm>
            <a:off x="3495175" y="1356325"/>
            <a:ext cx="2153700" cy="98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1100"/>
              <a:buNone/>
              <a:defRPr sz="1400">
                <a:solidFill>
                  <a:srgbClr val="000000"/>
                </a:solidFill>
              </a:defRPr>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553" name="Google Shape;553;p30"/>
          <p:cNvSpPr txBox="1"/>
          <p:nvPr>
            <p:ph idx="4" type="ctrTitle"/>
          </p:nvPr>
        </p:nvSpPr>
        <p:spPr>
          <a:xfrm>
            <a:off x="5983450" y="2127750"/>
            <a:ext cx="2476800" cy="319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1800"/>
              <a:buNone/>
              <a:defRPr sz="1800">
                <a:solidFill>
                  <a:schemeClr val="accent2"/>
                </a:solidFill>
              </a:defRPr>
            </a:lvl1pPr>
            <a:lvl2pPr lvl="1" rtl="0" algn="ctr">
              <a:spcBef>
                <a:spcPts val="0"/>
              </a:spcBef>
              <a:spcAft>
                <a:spcPts val="0"/>
              </a:spcAft>
              <a:buClr>
                <a:srgbClr val="000000"/>
              </a:buClr>
              <a:buSzPts val="1800"/>
              <a:buNone/>
              <a:defRPr sz="1800">
                <a:solidFill>
                  <a:srgbClr val="000000"/>
                </a:solidFill>
              </a:defRPr>
            </a:lvl2pPr>
            <a:lvl3pPr lvl="2" rtl="0" algn="ctr">
              <a:spcBef>
                <a:spcPts val="0"/>
              </a:spcBef>
              <a:spcAft>
                <a:spcPts val="0"/>
              </a:spcAft>
              <a:buClr>
                <a:srgbClr val="000000"/>
              </a:buClr>
              <a:buSzPts val="1800"/>
              <a:buNone/>
              <a:defRPr sz="1800">
                <a:solidFill>
                  <a:srgbClr val="000000"/>
                </a:solidFill>
              </a:defRPr>
            </a:lvl3pPr>
            <a:lvl4pPr lvl="3" rtl="0" algn="ctr">
              <a:spcBef>
                <a:spcPts val="0"/>
              </a:spcBef>
              <a:spcAft>
                <a:spcPts val="0"/>
              </a:spcAft>
              <a:buClr>
                <a:srgbClr val="000000"/>
              </a:buClr>
              <a:buSzPts val="1800"/>
              <a:buNone/>
              <a:defRPr sz="1800">
                <a:solidFill>
                  <a:srgbClr val="000000"/>
                </a:solidFill>
              </a:defRPr>
            </a:lvl4pPr>
            <a:lvl5pPr lvl="4" rtl="0" algn="ctr">
              <a:spcBef>
                <a:spcPts val="0"/>
              </a:spcBef>
              <a:spcAft>
                <a:spcPts val="0"/>
              </a:spcAft>
              <a:buClr>
                <a:srgbClr val="000000"/>
              </a:buClr>
              <a:buSzPts val="1800"/>
              <a:buNone/>
              <a:defRPr sz="1800">
                <a:solidFill>
                  <a:srgbClr val="000000"/>
                </a:solidFill>
              </a:defRPr>
            </a:lvl5pPr>
            <a:lvl6pPr lvl="5" rtl="0" algn="ctr">
              <a:spcBef>
                <a:spcPts val="0"/>
              </a:spcBef>
              <a:spcAft>
                <a:spcPts val="0"/>
              </a:spcAft>
              <a:buClr>
                <a:srgbClr val="000000"/>
              </a:buClr>
              <a:buSzPts val="1800"/>
              <a:buNone/>
              <a:defRPr sz="1800">
                <a:solidFill>
                  <a:srgbClr val="000000"/>
                </a:solidFill>
              </a:defRPr>
            </a:lvl6pPr>
            <a:lvl7pPr lvl="6" rtl="0" algn="ctr">
              <a:spcBef>
                <a:spcPts val="0"/>
              </a:spcBef>
              <a:spcAft>
                <a:spcPts val="0"/>
              </a:spcAft>
              <a:buClr>
                <a:srgbClr val="000000"/>
              </a:buClr>
              <a:buSzPts val="1800"/>
              <a:buNone/>
              <a:defRPr sz="1800">
                <a:solidFill>
                  <a:srgbClr val="000000"/>
                </a:solidFill>
              </a:defRPr>
            </a:lvl7pPr>
            <a:lvl8pPr lvl="7" rtl="0" algn="ctr">
              <a:spcBef>
                <a:spcPts val="0"/>
              </a:spcBef>
              <a:spcAft>
                <a:spcPts val="0"/>
              </a:spcAft>
              <a:buClr>
                <a:srgbClr val="000000"/>
              </a:buClr>
              <a:buSzPts val="1800"/>
              <a:buNone/>
              <a:defRPr sz="1800">
                <a:solidFill>
                  <a:srgbClr val="000000"/>
                </a:solidFill>
              </a:defRPr>
            </a:lvl8pPr>
            <a:lvl9pPr lvl="8" rtl="0" algn="ctr">
              <a:spcBef>
                <a:spcPts val="0"/>
              </a:spcBef>
              <a:spcAft>
                <a:spcPts val="0"/>
              </a:spcAft>
              <a:buClr>
                <a:srgbClr val="000000"/>
              </a:buClr>
              <a:buSzPts val="1800"/>
              <a:buNone/>
              <a:defRPr sz="1800">
                <a:solidFill>
                  <a:srgbClr val="000000"/>
                </a:solidFill>
              </a:defRPr>
            </a:lvl9pPr>
          </a:lstStyle>
          <a:p/>
        </p:txBody>
      </p:sp>
      <p:sp>
        <p:nvSpPr>
          <p:cNvPr id="554" name="Google Shape;554;p30"/>
          <p:cNvSpPr txBox="1"/>
          <p:nvPr>
            <p:ph idx="5" type="subTitle"/>
          </p:nvPr>
        </p:nvSpPr>
        <p:spPr>
          <a:xfrm>
            <a:off x="5983449" y="2300275"/>
            <a:ext cx="2056500" cy="98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100"/>
              <a:buNone/>
              <a:defRPr sz="1400">
                <a:solidFill>
                  <a:srgbClr val="000000"/>
                </a:solidFill>
              </a:defRPr>
            </a:lvl1pPr>
            <a:lvl2pPr lvl="1" rtl="0" algn="ctr">
              <a:lnSpc>
                <a:spcPct val="100000"/>
              </a:lnSpc>
              <a:spcBef>
                <a:spcPts val="0"/>
              </a:spcBef>
              <a:spcAft>
                <a:spcPts val="0"/>
              </a:spcAft>
              <a:buClr>
                <a:srgbClr val="000000"/>
              </a:buClr>
              <a:buSzPts val="1100"/>
              <a:buNone/>
              <a:defRPr sz="1100">
                <a:solidFill>
                  <a:srgbClr val="000000"/>
                </a:solidFill>
              </a:defRPr>
            </a:lvl2pPr>
            <a:lvl3pPr lvl="2" rtl="0" algn="ctr">
              <a:lnSpc>
                <a:spcPct val="100000"/>
              </a:lnSpc>
              <a:spcBef>
                <a:spcPts val="0"/>
              </a:spcBef>
              <a:spcAft>
                <a:spcPts val="0"/>
              </a:spcAft>
              <a:buClr>
                <a:srgbClr val="000000"/>
              </a:buClr>
              <a:buSzPts val="1100"/>
              <a:buNone/>
              <a:defRPr sz="1100">
                <a:solidFill>
                  <a:srgbClr val="000000"/>
                </a:solidFill>
              </a:defRPr>
            </a:lvl3pPr>
            <a:lvl4pPr lvl="3" rtl="0" algn="ctr">
              <a:lnSpc>
                <a:spcPct val="100000"/>
              </a:lnSpc>
              <a:spcBef>
                <a:spcPts val="0"/>
              </a:spcBef>
              <a:spcAft>
                <a:spcPts val="0"/>
              </a:spcAft>
              <a:buClr>
                <a:srgbClr val="000000"/>
              </a:buClr>
              <a:buSzPts val="1100"/>
              <a:buNone/>
              <a:defRPr sz="1100">
                <a:solidFill>
                  <a:srgbClr val="000000"/>
                </a:solidFill>
              </a:defRPr>
            </a:lvl4pPr>
            <a:lvl5pPr lvl="4" rtl="0" algn="ctr">
              <a:lnSpc>
                <a:spcPct val="100000"/>
              </a:lnSpc>
              <a:spcBef>
                <a:spcPts val="0"/>
              </a:spcBef>
              <a:spcAft>
                <a:spcPts val="0"/>
              </a:spcAft>
              <a:buClr>
                <a:srgbClr val="000000"/>
              </a:buClr>
              <a:buSzPts val="1100"/>
              <a:buNone/>
              <a:defRPr sz="1100">
                <a:solidFill>
                  <a:srgbClr val="000000"/>
                </a:solidFill>
              </a:defRPr>
            </a:lvl5pPr>
            <a:lvl6pPr lvl="5" rtl="0" algn="ctr">
              <a:lnSpc>
                <a:spcPct val="100000"/>
              </a:lnSpc>
              <a:spcBef>
                <a:spcPts val="0"/>
              </a:spcBef>
              <a:spcAft>
                <a:spcPts val="0"/>
              </a:spcAft>
              <a:buClr>
                <a:srgbClr val="000000"/>
              </a:buClr>
              <a:buSzPts val="1100"/>
              <a:buNone/>
              <a:defRPr sz="1100">
                <a:solidFill>
                  <a:srgbClr val="000000"/>
                </a:solidFill>
              </a:defRPr>
            </a:lvl6pPr>
            <a:lvl7pPr lvl="6" rtl="0" algn="ctr">
              <a:lnSpc>
                <a:spcPct val="100000"/>
              </a:lnSpc>
              <a:spcBef>
                <a:spcPts val="0"/>
              </a:spcBef>
              <a:spcAft>
                <a:spcPts val="0"/>
              </a:spcAft>
              <a:buClr>
                <a:srgbClr val="000000"/>
              </a:buClr>
              <a:buSzPts val="1100"/>
              <a:buNone/>
              <a:defRPr sz="1100">
                <a:solidFill>
                  <a:srgbClr val="000000"/>
                </a:solidFill>
              </a:defRPr>
            </a:lvl7pPr>
            <a:lvl8pPr lvl="7" rtl="0" algn="ctr">
              <a:lnSpc>
                <a:spcPct val="100000"/>
              </a:lnSpc>
              <a:spcBef>
                <a:spcPts val="0"/>
              </a:spcBef>
              <a:spcAft>
                <a:spcPts val="0"/>
              </a:spcAft>
              <a:buClr>
                <a:srgbClr val="000000"/>
              </a:buClr>
              <a:buSzPts val="1100"/>
              <a:buNone/>
              <a:defRPr sz="1100">
                <a:solidFill>
                  <a:srgbClr val="000000"/>
                </a:solidFill>
              </a:defRPr>
            </a:lvl8pPr>
            <a:lvl9pPr lvl="8" rtl="0" algn="ctr">
              <a:lnSpc>
                <a:spcPct val="100000"/>
              </a:lnSpc>
              <a:spcBef>
                <a:spcPts val="0"/>
              </a:spcBef>
              <a:spcAft>
                <a:spcPts val="0"/>
              </a:spcAft>
              <a:buClr>
                <a:srgbClr val="000000"/>
              </a:buClr>
              <a:buSzPts val="1100"/>
              <a:buNone/>
              <a:defRPr sz="1100">
                <a:solidFill>
                  <a:srgbClr val="000000"/>
                </a:solidFill>
              </a:defRPr>
            </a:lvl9pPr>
          </a:lstStyle>
          <a:p/>
        </p:txBody>
      </p:sp>
      <p:sp>
        <p:nvSpPr>
          <p:cNvPr id="555" name="Google Shape;555;p30"/>
          <p:cNvSpPr txBox="1"/>
          <p:nvPr>
            <p:ph idx="6"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6" name="Google Shape;556;p30"/>
          <p:cNvSpPr/>
          <p:nvPr/>
        </p:nvSpPr>
        <p:spPr>
          <a:xfrm>
            <a:off x="-598972" y="4244389"/>
            <a:ext cx="1670389" cy="1074292"/>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p:nvPr/>
        </p:nvSpPr>
        <p:spPr>
          <a:xfrm>
            <a:off x="8311975" y="4118550"/>
            <a:ext cx="996844" cy="1070214"/>
          </a:xfrm>
          <a:custGeom>
            <a:rect b="b" l="l" r="r" t="t"/>
            <a:pathLst>
              <a:path extrusionOk="0" h="12418" w="11567">
                <a:moveTo>
                  <a:pt x="4932" y="0"/>
                </a:moveTo>
                <a:cubicBezTo>
                  <a:pt x="3549" y="0"/>
                  <a:pt x="2130" y="837"/>
                  <a:pt x="903" y="2983"/>
                </a:cubicBezTo>
                <a:cubicBezTo>
                  <a:pt x="903" y="2983"/>
                  <a:pt x="0" y="10983"/>
                  <a:pt x="3878" y="12154"/>
                </a:cubicBezTo>
                <a:cubicBezTo>
                  <a:pt x="4466" y="12336"/>
                  <a:pt x="5036" y="12417"/>
                  <a:pt x="5581" y="12417"/>
                </a:cubicBezTo>
                <a:cubicBezTo>
                  <a:pt x="8611" y="12417"/>
                  <a:pt x="10870" y="9905"/>
                  <a:pt x="11098" y="8252"/>
                </a:cubicBezTo>
                <a:cubicBezTo>
                  <a:pt x="11567" y="5141"/>
                  <a:pt x="8359" y="0"/>
                  <a:pt x="4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0"/>
          <p:cNvSpPr/>
          <p:nvPr/>
        </p:nvSpPr>
        <p:spPr>
          <a:xfrm rot="7659018">
            <a:off x="-135807" y="4145557"/>
            <a:ext cx="516966" cy="353977"/>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0"/>
          <p:cNvSpPr/>
          <p:nvPr/>
        </p:nvSpPr>
        <p:spPr>
          <a:xfrm rot="7659018">
            <a:off x="350942" y="3920889"/>
            <a:ext cx="536919" cy="363005"/>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p:nvPr/>
        </p:nvSpPr>
        <p:spPr>
          <a:xfrm rot="7659018">
            <a:off x="754343" y="4386098"/>
            <a:ext cx="521775" cy="43480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30"/>
          <p:cNvGrpSpPr/>
          <p:nvPr/>
        </p:nvGrpSpPr>
        <p:grpSpPr>
          <a:xfrm>
            <a:off x="7709177" y="4069834"/>
            <a:ext cx="1219120" cy="646861"/>
            <a:chOff x="238125" y="2760550"/>
            <a:chExt cx="528650" cy="280500"/>
          </a:xfrm>
        </p:grpSpPr>
        <p:sp>
          <p:nvSpPr>
            <p:cNvPr id="562" name="Google Shape;562;p30"/>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0"/>
            <p:cNvSpPr/>
            <p:nvPr/>
          </p:nvSpPr>
          <p:spPr>
            <a:xfrm>
              <a:off x="277125" y="3020300"/>
              <a:ext cx="25" cy="25"/>
            </a:xfrm>
            <a:custGeom>
              <a:rect b="b" l="l" r="r" t="t"/>
              <a:pathLst>
                <a:path extrusionOk="0" h="1" w="1">
                  <a:moveTo>
                    <a:pt x="1" y="0"/>
                  </a:move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 name="Google Shape;564;p30"/>
            <p:cNvGrpSpPr/>
            <p:nvPr/>
          </p:nvGrpSpPr>
          <p:grpSpPr>
            <a:xfrm>
              <a:off x="238125" y="2760550"/>
              <a:ext cx="528650" cy="279275"/>
              <a:chOff x="238125" y="2760550"/>
              <a:chExt cx="528650" cy="279275"/>
            </a:xfrm>
          </p:grpSpPr>
          <p:sp>
            <p:nvSpPr>
              <p:cNvPr id="565" name="Google Shape;565;p30"/>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0"/>
              <p:cNvSpPr/>
              <p:nvPr/>
            </p:nvSpPr>
            <p:spPr>
              <a:xfrm>
                <a:off x="340550" y="3028825"/>
                <a:ext cx="25" cy="25"/>
              </a:xfrm>
              <a:custGeom>
                <a:rect b="b" l="l" r="r" t="t"/>
                <a:pathLst>
                  <a:path extrusionOk="0" h="1" w="1">
                    <a:moveTo>
                      <a:pt x="0" y="0"/>
                    </a:moveTo>
                    <a:lnTo>
                      <a:pt x="0" y="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0"/>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30"/>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0"/>
            <p:cNvSpPr/>
            <p:nvPr/>
          </p:nvSpPr>
          <p:spPr>
            <a:xfrm>
              <a:off x="403350" y="3037350"/>
              <a:ext cx="25" cy="25"/>
            </a:xfrm>
            <a:custGeom>
              <a:rect b="b" l="l" r="r" t="t"/>
              <a:pathLst>
                <a:path extrusionOk="0" h="1" w="1">
                  <a:moveTo>
                    <a:pt x="1" y="1"/>
                  </a:moveTo>
                  <a:lnTo>
                    <a:pt x="1" y="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 name="Google Shape;571;p30"/>
          <p:cNvSpPr/>
          <p:nvPr/>
        </p:nvSpPr>
        <p:spPr>
          <a:xfrm rot="7659018">
            <a:off x="1385967" y="4920614"/>
            <a:ext cx="536919" cy="363005"/>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p:cSld name="CUSTOM_15">
    <p:spTree>
      <p:nvGrpSpPr>
        <p:cNvPr id="572" name="Shape 572"/>
        <p:cNvGrpSpPr/>
        <p:nvPr/>
      </p:nvGrpSpPr>
      <p:grpSpPr>
        <a:xfrm>
          <a:off x="0" y="0"/>
          <a:ext cx="0" cy="0"/>
          <a:chOff x="0" y="0"/>
          <a:chExt cx="0" cy="0"/>
        </a:xfrm>
      </p:grpSpPr>
      <p:sp>
        <p:nvSpPr>
          <p:cNvPr id="573" name="Google Shape;573;p31"/>
          <p:cNvSpPr txBox="1"/>
          <p:nvPr>
            <p:ph idx="1" type="subTitle"/>
          </p:nvPr>
        </p:nvSpPr>
        <p:spPr>
          <a:xfrm flipH="1">
            <a:off x="6750728" y="1249450"/>
            <a:ext cx="1510500" cy="8754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574" name="Google Shape;574;p31"/>
          <p:cNvSpPr txBox="1"/>
          <p:nvPr>
            <p:ph type="title"/>
          </p:nvPr>
        </p:nvSpPr>
        <p:spPr>
          <a:xfrm>
            <a:off x="1055250" y="282906"/>
            <a:ext cx="7033500" cy="6342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000">
                <a:solidFill>
                  <a:schemeClr val="accent1"/>
                </a:solidFill>
                <a:latin typeface="Lemonada Regular"/>
                <a:ea typeface="Lemonada Regular"/>
                <a:cs typeface="Lemonada Regular"/>
                <a:sym typeface="Lemonada Regular"/>
              </a:defRPr>
            </a:lvl1pPr>
            <a:lvl2pPr lvl="1" rtl="0" algn="ctr">
              <a:spcBef>
                <a:spcPts val="0"/>
              </a:spcBef>
              <a:spcAft>
                <a:spcPts val="0"/>
              </a:spcAft>
              <a:buNone/>
              <a:defRPr sz="3000">
                <a:solidFill>
                  <a:schemeClr val="accent1"/>
                </a:solidFill>
                <a:latin typeface="Lemonada Regular"/>
                <a:ea typeface="Lemonada Regular"/>
                <a:cs typeface="Lemonada Regular"/>
                <a:sym typeface="Lemonada Regular"/>
              </a:defRPr>
            </a:lvl2pPr>
            <a:lvl3pPr lvl="2" rtl="0" algn="ctr">
              <a:spcBef>
                <a:spcPts val="0"/>
              </a:spcBef>
              <a:spcAft>
                <a:spcPts val="0"/>
              </a:spcAft>
              <a:buNone/>
              <a:defRPr sz="3000">
                <a:solidFill>
                  <a:schemeClr val="accent1"/>
                </a:solidFill>
                <a:latin typeface="Lemonada Regular"/>
                <a:ea typeface="Lemonada Regular"/>
                <a:cs typeface="Lemonada Regular"/>
                <a:sym typeface="Lemonada Regular"/>
              </a:defRPr>
            </a:lvl3pPr>
            <a:lvl4pPr lvl="3" rtl="0" algn="ctr">
              <a:spcBef>
                <a:spcPts val="0"/>
              </a:spcBef>
              <a:spcAft>
                <a:spcPts val="0"/>
              </a:spcAft>
              <a:buNone/>
              <a:defRPr sz="3000">
                <a:solidFill>
                  <a:schemeClr val="accent1"/>
                </a:solidFill>
                <a:latin typeface="Lemonada Regular"/>
                <a:ea typeface="Lemonada Regular"/>
                <a:cs typeface="Lemonada Regular"/>
                <a:sym typeface="Lemonada Regular"/>
              </a:defRPr>
            </a:lvl4pPr>
            <a:lvl5pPr lvl="4" rtl="0" algn="ctr">
              <a:spcBef>
                <a:spcPts val="0"/>
              </a:spcBef>
              <a:spcAft>
                <a:spcPts val="0"/>
              </a:spcAft>
              <a:buNone/>
              <a:defRPr sz="3000">
                <a:solidFill>
                  <a:schemeClr val="accent1"/>
                </a:solidFill>
                <a:latin typeface="Lemonada Regular"/>
                <a:ea typeface="Lemonada Regular"/>
                <a:cs typeface="Lemonada Regular"/>
                <a:sym typeface="Lemonada Regular"/>
              </a:defRPr>
            </a:lvl5pPr>
            <a:lvl6pPr lvl="5" rtl="0" algn="ctr">
              <a:spcBef>
                <a:spcPts val="0"/>
              </a:spcBef>
              <a:spcAft>
                <a:spcPts val="0"/>
              </a:spcAft>
              <a:buNone/>
              <a:defRPr sz="3000">
                <a:solidFill>
                  <a:schemeClr val="accent1"/>
                </a:solidFill>
                <a:latin typeface="Lemonada Regular"/>
                <a:ea typeface="Lemonada Regular"/>
                <a:cs typeface="Lemonada Regular"/>
                <a:sym typeface="Lemonada Regular"/>
              </a:defRPr>
            </a:lvl6pPr>
            <a:lvl7pPr lvl="6" rtl="0" algn="ctr">
              <a:spcBef>
                <a:spcPts val="0"/>
              </a:spcBef>
              <a:spcAft>
                <a:spcPts val="0"/>
              </a:spcAft>
              <a:buNone/>
              <a:defRPr sz="3000">
                <a:solidFill>
                  <a:schemeClr val="accent1"/>
                </a:solidFill>
                <a:latin typeface="Lemonada Regular"/>
                <a:ea typeface="Lemonada Regular"/>
                <a:cs typeface="Lemonada Regular"/>
                <a:sym typeface="Lemonada Regular"/>
              </a:defRPr>
            </a:lvl7pPr>
            <a:lvl8pPr lvl="7" rtl="0" algn="ctr">
              <a:spcBef>
                <a:spcPts val="0"/>
              </a:spcBef>
              <a:spcAft>
                <a:spcPts val="0"/>
              </a:spcAft>
              <a:buNone/>
              <a:defRPr sz="3000">
                <a:solidFill>
                  <a:schemeClr val="accent1"/>
                </a:solidFill>
                <a:latin typeface="Lemonada Regular"/>
                <a:ea typeface="Lemonada Regular"/>
                <a:cs typeface="Lemonada Regular"/>
                <a:sym typeface="Lemonada Regular"/>
              </a:defRPr>
            </a:lvl8pPr>
            <a:lvl9pPr lvl="8" rtl="0" algn="ctr">
              <a:spcBef>
                <a:spcPts val="0"/>
              </a:spcBef>
              <a:spcAft>
                <a:spcPts val="0"/>
              </a:spcAft>
              <a:buNone/>
              <a:defRPr sz="3000">
                <a:solidFill>
                  <a:schemeClr val="accent1"/>
                </a:solidFill>
                <a:latin typeface="Lemonada Regular"/>
                <a:ea typeface="Lemonada Regular"/>
                <a:cs typeface="Lemonada Regular"/>
                <a:sym typeface="Lemonada Regular"/>
              </a:defRPr>
            </a:lvl9pPr>
          </a:lstStyle>
          <a:p/>
        </p:txBody>
      </p:sp>
      <p:sp>
        <p:nvSpPr>
          <p:cNvPr id="575" name="Google Shape;575;p31"/>
          <p:cNvSpPr/>
          <p:nvPr/>
        </p:nvSpPr>
        <p:spPr>
          <a:xfrm rot="7659018">
            <a:off x="587193" y="4483432"/>
            <a:ext cx="516966" cy="353977"/>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1"/>
          <p:cNvSpPr/>
          <p:nvPr/>
        </p:nvSpPr>
        <p:spPr>
          <a:xfrm rot="7659018">
            <a:off x="1081042" y="4390489"/>
            <a:ext cx="536919" cy="363005"/>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1"/>
          <p:cNvSpPr/>
          <p:nvPr/>
        </p:nvSpPr>
        <p:spPr>
          <a:xfrm rot="7659018">
            <a:off x="272168" y="4015411"/>
            <a:ext cx="521775" cy="43480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8" name="Google Shape;578;p31"/>
          <p:cNvGrpSpPr/>
          <p:nvPr/>
        </p:nvGrpSpPr>
        <p:grpSpPr>
          <a:xfrm flipH="1" rot="10605665">
            <a:off x="317635" y="2363330"/>
            <a:ext cx="1322098" cy="750075"/>
            <a:chOff x="238125" y="2760550"/>
            <a:chExt cx="528650" cy="280500"/>
          </a:xfrm>
        </p:grpSpPr>
        <p:sp>
          <p:nvSpPr>
            <p:cNvPr id="579" name="Google Shape;579;p31"/>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1"/>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1" name="Google Shape;581;p31"/>
            <p:cNvGrpSpPr/>
            <p:nvPr/>
          </p:nvGrpSpPr>
          <p:grpSpPr>
            <a:xfrm>
              <a:off x="238125" y="2760550"/>
              <a:ext cx="528650" cy="279275"/>
              <a:chOff x="238125" y="2760550"/>
              <a:chExt cx="528650" cy="279275"/>
            </a:xfrm>
          </p:grpSpPr>
          <p:sp>
            <p:nvSpPr>
              <p:cNvPr id="582" name="Google Shape;582;p31"/>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1"/>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1"/>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6" name="Google Shape;586;p31"/>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1"/>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1"/>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31"/>
          <p:cNvSpPr/>
          <p:nvPr/>
        </p:nvSpPr>
        <p:spPr>
          <a:xfrm>
            <a:off x="5080328" y="3345952"/>
            <a:ext cx="1670389" cy="1074292"/>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31"/>
          <p:cNvGrpSpPr/>
          <p:nvPr/>
        </p:nvGrpSpPr>
        <p:grpSpPr>
          <a:xfrm>
            <a:off x="5723597" y="3926684"/>
            <a:ext cx="967449" cy="1216804"/>
            <a:chOff x="632000" y="3011150"/>
            <a:chExt cx="212225" cy="266925"/>
          </a:xfrm>
        </p:grpSpPr>
        <p:sp>
          <p:nvSpPr>
            <p:cNvPr id="591" name="Google Shape;591;p31"/>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1"/>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1"/>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1"/>
            <p:cNvSpPr/>
            <p:nvPr/>
          </p:nvSpPr>
          <p:spPr>
            <a:xfrm>
              <a:off x="649075" y="3152000"/>
              <a:ext cx="25" cy="25"/>
            </a:xfrm>
            <a:custGeom>
              <a:rect b="b" l="l" r="r" t="t"/>
              <a:pathLst>
                <a:path extrusionOk="0" h="1" w="1">
                  <a:moveTo>
                    <a:pt x="1" y="0"/>
                  </a:moveTo>
                  <a:lnTo>
                    <a:pt x="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1"/>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1"/>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1"/>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1"/>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1"/>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1"/>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1"/>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1"/>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4" name="Google Shape;604;p31"/>
          <p:cNvSpPr/>
          <p:nvPr/>
        </p:nvSpPr>
        <p:spPr>
          <a:xfrm rot="7659018">
            <a:off x="85893" y="872882"/>
            <a:ext cx="516966" cy="353977"/>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1"/>
          <p:cNvSpPr/>
          <p:nvPr/>
        </p:nvSpPr>
        <p:spPr>
          <a:xfrm rot="7659018">
            <a:off x="-229132" y="404861"/>
            <a:ext cx="521775" cy="434801"/>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ONLY_1_1_1">
    <p:spTree>
      <p:nvGrpSpPr>
        <p:cNvPr id="606" name="Shape 606"/>
        <p:cNvGrpSpPr/>
        <p:nvPr/>
      </p:nvGrpSpPr>
      <p:grpSpPr>
        <a:xfrm>
          <a:off x="0" y="0"/>
          <a:ext cx="0" cy="0"/>
          <a:chOff x="0" y="0"/>
          <a:chExt cx="0" cy="0"/>
        </a:xfrm>
      </p:grpSpPr>
      <p:sp>
        <p:nvSpPr>
          <p:cNvPr id="607" name="Google Shape;607;p32"/>
          <p:cNvSpPr txBox="1"/>
          <p:nvPr>
            <p:ph type="title"/>
          </p:nvPr>
        </p:nvSpPr>
        <p:spPr>
          <a:xfrm>
            <a:off x="1327825" y="927700"/>
            <a:ext cx="3516600" cy="112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6000">
                <a:solidFill>
                  <a:schemeClr val="accen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08" name="Google Shape;608;p32"/>
          <p:cNvSpPr txBox="1"/>
          <p:nvPr>
            <p:ph idx="1" type="subTitle"/>
          </p:nvPr>
        </p:nvSpPr>
        <p:spPr>
          <a:xfrm>
            <a:off x="1605925" y="1887250"/>
            <a:ext cx="2960400" cy="135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09" name="Google Shape;609;p32"/>
          <p:cNvSpPr txBox="1"/>
          <p:nvPr/>
        </p:nvSpPr>
        <p:spPr>
          <a:xfrm>
            <a:off x="1327825" y="3238425"/>
            <a:ext cx="3516600" cy="931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300"/>
              </a:spcBef>
              <a:spcAft>
                <a:spcPts val="0"/>
              </a:spcAft>
              <a:buNone/>
            </a:pPr>
            <a:r>
              <a:rPr lang="en" sz="1000">
                <a:solidFill>
                  <a:schemeClr val="dk1"/>
                </a:solidFill>
                <a:latin typeface="Karla"/>
                <a:ea typeface="Karla"/>
                <a:cs typeface="Karla"/>
                <a:sym typeface="Karla"/>
              </a:rPr>
              <a:t>CREDITS: This presentation template was created by</a:t>
            </a:r>
            <a:r>
              <a:rPr b="1" lang="en" sz="1000">
                <a:solidFill>
                  <a:schemeClr val="dk1"/>
                </a:solidFill>
                <a:latin typeface="Karla"/>
                <a:ea typeface="Karla"/>
                <a:cs typeface="Karla"/>
                <a:sym typeface="Karla"/>
              </a:rPr>
              <a:t> </a:t>
            </a:r>
            <a:r>
              <a:rPr b="1" lang="en" sz="1000">
                <a:solidFill>
                  <a:schemeClr val="dk1"/>
                </a:solidFill>
                <a:uFill>
                  <a:noFill/>
                </a:uFill>
                <a:latin typeface="Karla"/>
                <a:ea typeface="Karla"/>
                <a:cs typeface="Karla"/>
                <a:sym typeface="Karla"/>
                <a:hlinkClick r:id="rId2">
                  <a:extLst>
                    <a:ext uri="{A12FA001-AC4F-418D-AE19-62706E023703}">
                      <ahyp:hlinkClr val="tx"/>
                    </a:ext>
                  </a:extLst>
                </a:hlinkClick>
              </a:rPr>
              <a:t>Slidesgo</a:t>
            </a:r>
            <a:r>
              <a:rPr lang="en" sz="1000">
                <a:solidFill>
                  <a:schemeClr val="dk1"/>
                </a:solidFill>
                <a:latin typeface="Karla"/>
                <a:ea typeface="Karla"/>
                <a:cs typeface="Karla"/>
                <a:sym typeface="Karla"/>
              </a:rPr>
              <a:t>, including icons by </a:t>
            </a:r>
            <a:r>
              <a:rPr b="1" lang="en" sz="1000">
                <a:solidFill>
                  <a:schemeClr val="dk1"/>
                </a:solidFill>
                <a:uFill>
                  <a:noFill/>
                </a:uFill>
                <a:latin typeface="Karla"/>
                <a:ea typeface="Karla"/>
                <a:cs typeface="Karla"/>
                <a:sym typeface="Karla"/>
                <a:hlinkClick r:id="rId3">
                  <a:extLst>
                    <a:ext uri="{A12FA001-AC4F-418D-AE19-62706E023703}">
                      <ahyp:hlinkClr val="tx"/>
                    </a:ext>
                  </a:extLst>
                </a:hlinkClick>
              </a:rPr>
              <a:t>Flaticon</a:t>
            </a:r>
            <a:r>
              <a:rPr lang="en" sz="1000">
                <a:solidFill>
                  <a:schemeClr val="dk1"/>
                </a:solidFill>
                <a:latin typeface="Karla"/>
                <a:ea typeface="Karla"/>
                <a:cs typeface="Karla"/>
                <a:sym typeface="Karla"/>
              </a:rPr>
              <a:t>, and infographics &amp; images by </a:t>
            </a:r>
            <a:r>
              <a:rPr b="1" lang="en" sz="1000">
                <a:solidFill>
                  <a:schemeClr val="dk1"/>
                </a:solidFill>
                <a:uFill>
                  <a:noFill/>
                </a:uFill>
                <a:latin typeface="Karla"/>
                <a:ea typeface="Karla"/>
                <a:cs typeface="Karla"/>
                <a:sym typeface="Karla"/>
                <a:hlinkClick r:id="rId4">
                  <a:extLst>
                    <a:ext uri="{A12FA001-AC4F-418D-AE19-62706E023703}">
                      <ahyp:hlinkClr val="tx"/>
                    </a:ext>
                  </a:extLst>
                </a:hlinkClick>
              </a:rPr>
              <a:t>Freepik</a:t>
            </a:r>
            <a:endParaRPr b="1" sz="1000">
              <a:solidFill>
                <a:schemeClr val="dk1"/>
              </a:solidFill>
              <a:latin typeface="Karla"/>
              <a:ea typeface="Karla"/>
              <a:cs typeface="Karla"/>
              <a:sym typeface="Karla"/>
            </a:endParaRPr>
          </a:p>
        </p:txBody>
      </p:sp>
      <p:sp>
        <p:nvSpPr>
          <p:cNvPr id="610" name="Google Shape;610;p32"/>
          <p:cNvSpPr/>
          <p:nvPr/>
        </p:nvSpPr>
        <p:spPr>
          <a:xfrm>
            <a:off x="-503435" y="1350263"/>
            <a:ext cx="1259478" cy="810039"/>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1" name="Google Shape;611;p32"/>
          <p:cNvGrpSpPr/>
          <p:nvPr/>
        </p:nvGrpSpPr>
        <p:grpSpPr>
          <a:xfrm rot="2339736">
            <a:off x="-492890" y="575483"/>
            <a:ext cx="1655274" cy="878283"/>
            <a:chOff x="238125" y="2760550"/>
            <a:chExt cx="528650" cy="280500"/>
          </a:xfrm>
        </p:grpSpPr>
        <p:sp>
          <p:nvSpPr>
            <p:cNvPr id="612" name="Google Shape;612;p32"/>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2"/>
            <p:cNvSpPr/>
            <p:nvPr/>
          </p:nvSpPr>
          <p:spPr>
            <a:xfrm>
              <a:off x="277125" y="3020300"/>
              <a:ext cx="25" cy="25"/>
            </a:xfrm>
            <a:custGeom>
              <a:rect b="b" l="l" r="r" t="t"/>
              <a:pathLst>
                <a:path extrusionOk="0" h="1" w="1">
                  <a:moveTo>
                    <a:pt x="1" y="0"/>
                  </a:moveTo>
                  <a:close/>
                </a:path>
              </a:pathLst>
            </a:custGeom>
            <a:solidFill>
              <a:srgbClr val="344A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4" name="Google Shape;614;p32"/>
            <p:cNvGrpSpPr/>
            <p:nvPr/>
          </p:nvGrpSpPr>
          <p:grpSpPr>
            <a:xfrm>
              <a:off x="238125" y="2760550"/>
              <a:ext cx="528650" cy="279275"/>
              <a:chOff x="238125" y="2760550"/>
              <a:chExt cx="528650" cy="279275"/>
            </a:xfrm>
          </p:grpSpPr>
          <p:sp>
            <p:nvSpPr>
              <p:cNvPr id="615" name="Google Shape;615;p32"/>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2"/>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2"/>
              <p:cNvSpPr/>
              <p:nvPr/>
            </p:nvSpPr>
            <p:spPr>
              <a:xfrm>
                <a:off x="340550" y="3028825"/>
                <a:ext cx="25" cy="25"/>
              </a:xfrm>
              <a:custGeom>
                <a:rect b="b" l="l" r="r" t="t"/>
                <a:pathLst>
                  <a:path extrusionOk="0" h="1" w="1">
                    <a:moveTo>
                      <a:pt x="0" y="0"/>
                    </a:moveTo>
                    <a:lnTo>
                      <a:pt x="0" y="0"/>
                    </a:lnTo>
                    <a:lnTo>
                      <a:pt x="0" y="0"/>
                    </a:ln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2"/>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32"/>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2"/>
            <p:cNvSpPr/>
            <p:nvPr/>
          </p:nvSpPr>
          <p:spPr>
            <a:xfrm>
              <a:off x="403350" y="3037350"/>
              <a:ext cx="25" cy="25"/>
            </a:xfrm>
            <a:custGeom>
              <a:rect b="b" l="l" r="r" t="t"/>
              <a:pathLst>
                <a:path extrusionOk="0" h="1" w="1">
                  <a:moveTo>
                    <a:pt x="1" y="1"/>
                  </a:moveTo>
                  <a:lnTo>
                    <a:pt x="1" y="1"/>
                  </a:lnTo>
                  <a:lnTo>
                    <a:pt x="1" y="1"/>
                  </a:ln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2"/>
            <p:cNvSpPr/>
            <p:nvPr/>
          </p:nvSpPr>
          <p:spPr>
            <a:xfrm>
              <a:off x="365550" y="2914800"/>
              <a:ext cx="267700" cy="124800"/>
            </a:xfrm>
            <a:custGeom>
              <a:rect b="b" l="l" r="r" t="t"/>
              <a:pathLst>
                <a:path extrusionOk="0" h="4992" w="10708">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2" name="Google Shape;622;p32"/>
          <p:cNvSpPr/>
          <p:nvPr/>
        </p:nvSpPr>
        <p:spPr>
          <a:xfrm rot="-8386467">
            <a:off x="4619495" y="4571597"/>
            <a:ext cx="516943" cy="353961"/>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2"/>
          <p:cNvSpPr/>
          <p:nvPr/>
        </p:nvSpPr>
        <p:spPr>
          <a:xfrm rot="-8386467">
            <a:off x="5294249" y="4997114"/>
            <a:ext cx="465102" cy="329496"/>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2"/>
          <p:cNvSpPr/>
          <p:nvPr/>
        </p:nvSpPr>
        <p:spPr>
          <a:xfrm rot="-8386467">
            <a:off x="4675223" y="5074373"/>
            <a:ext cx="536895" cy="362989"/>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2"/>
          <p:cNvSpPr/>
          <p:nvPr/>
        </p:nvSpPr>
        <p:spPr>
          <a:xfrm rot="-8386467">
            <a:off x="5058314" y="4238095"/>
            <a:ext cx="521751" cy="434782"/>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6" name="Google Shape;626;p32"/>
          <p:cNvGrpSpPr/>
          <p:nvPr/>
        </p:nvGrpSpPr>
        <p:grpSpPr>
          <a:xfrm>
            <a:off x="-503428" y="1970722"/>
            <a:ext cx="967449" cy="1216804"/>
            <a:chOff x="632000" y="3011150"/>
            <a:chExt cx="212225" cy="266925"/>
          </a:xfrm>
        </p:grpSpPr>
        <p:sp>
          <p:nvSpPr>
            <p:cNvPr id="627" name="Google Shape;627;p32"/>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2"/>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2"/>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2"/>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2"/>
            <p:cNvSpPr/>
            <p:nvPr/>
          </p:nvSpPr>
          <p:spPr>
            <a:xfrm>
              <a:off x="649075" y="3152000"/>
              <a:ext cx="25" cy="25"/>
            </a:xfrm>
            <a:custGeom>
              <a:rect b="b" l="l" r="r" t="t"/>
              <a:pathLst>
                <a:path extrusionOk="0" h="1" w="1">
                  <a:moveTo>
                    <a:pt x="1" y="0"/>
                  </a:moveTo>
                  <a:lnTo>
                    <a:pt x="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2"/>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2"/>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2"/>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2"/>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2"/>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2"/>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2"/>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2"/>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0" name="Google Shape;640;p32"/>
          <p:cNvSpPr/>
          <p:nvPr/>
        </p:nvSpPr>
        <p:spPr>
          <a:xfrm flipH="1" rot="8386467">
            <a:off x="9039563" y="780922"/>
            <a:ext cx="516943" cy="353961"/>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2"/>
          <p:cNvSpPr/>
          <p:nvPr/>
        </p:nvSpPr>
        <p:spPr>
          <a:xfrm flipH="1" rot="8386467">
            <a:off x="8416650" y="1206439"/>
            <a:ext cx="465102" cy="329496"/>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2"/>
          <p:cNvSpPr/>
          <p:nvPr/>
        </p:nvSpPr>
        <p:spPr>
          <a:xfrm flipH="1" rot="8386467">
            <a:off x="8963883" y="1283698"/>
            <a:ext cx="536895" cy="362989"/>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2"/>
          <p:cNvSpPr/>
          <p:nvPr/>
        </p:nvSpPr>
        <p:spPr>
          <a:xfrm flipH="1" rot="8386467">
            <a:off x="8595936" y="447420"/>
            <a:ext cx="521751" cy="434782"/>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4" name="Google Shape;644;p32"/>
          <p:cNvGrpSpPr/>
          <p:nvPr/>
        </p:nvGrpSpPr>
        <p:grpSpPr>
          <a:xfrm>
            <a:off x="5038372" y="-446528"/>
            <a:ext cx="967449" cy="1216804"/>
            <a:chOff x="632000" y="3011150"/>
            <a:chExt cx="212225" cy="266925"/>
          </a:xfrm>
        </p:grpSpPr>
        <p:sp>
          <p:nvSpPr>
            <p:cNvPr id="645" name="Google Shape;645;p32"/>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2"/>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2"/>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2"/>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2"/>
            <p:cNvSpPr/>
            <p:nvPr/>
          </p:nvSpPr>
          <p:spPr>
            <a:xfrm>
              <a:off x="649075" y="3152000"/>
              <a:ext cx="25" cy="25"/>
            </a:xfrm>
            <a:custGeom>
              <a:rect b="b" l="l" r="r" t="t"/>
              <a:pathLst>
                <a:path extrusionOk="0" h="1" w="1">
                  <a:moveTo>
                    <a:pt x="1" y="0"/>
                  </a:moveTo>
                  <a:lnTo>
                    <a:pt x="1" y="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2"/>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2"/>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2"/>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2"/>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2"/>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2"/>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2"/>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2"/>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5_1_1">
    <p:spTree>
      <p:nvGrpSpPr>
        <p:cNvPr id="658" name="Shape 658"/>
        <p:cNvGrpSpPr/>
        <p:nvPr/>
      </p:nvGrpSpPr>
      <p:grpSpPr>
        <a:xfrm>
          <a:off x="0" y="0"/>
          <a:ext cx="0" cy="0"/>
          <a:chOff x="0" y="0"/>
          <a:chExt cx="0" cy="0"/>
        </a:xfrm>
      </p:grpSpPr>
      <p:sp>
        <p:nvSpPr>
          <p:cNvPr id="659" name="Google Shape;659;p33"/>
          <p:cNvSpPr txBox="1"/>
          <p:nvPr>
            <p:ph idx="1" type="body"/>
          </p:nvPr>
        </p:nvSpPr>
        <p:spPr>
          <a:xfrm>
            <a:off x="1004975" y="1365325"/>
            <a:ext cx="3081000" cy="2985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2"/>
              </a:buClr>
              <a:buSzPts val="1600"/>
              <a:buFont typeface="Raleway Thin"/>
              <a:buChar char="●"/>
              <a:defRPr sz="1400"/>
            </a:lvl1pPr>
            <a:lvl2pPr indent="-330200" lvl="1" marL="914400" rtl="0">
              <a:spcBef>
                <a:spcPts val="1600"/>
              </a:spcBef>
              <a:spcAft>
                <a:spcPts val="0"/>
              </a:spcAft>
              <a:buSzPts val="1600"/>
              <a:buFont typeface="Nunito Light"/>
              <a:buChar char="○"/>
              <a:defRPr/>
            </a:lvl2pPr>
            <a:lvl3pPr indent="-323850" lvl="2" marL="1371600" rtl="0">
              <a:spcBef>
                <a:spcPts val="1600"/>
              </a:spcBef>
              <a:spcAft>
                <a:spcPts val="0"/>
              </a:spcAft>
              <a:buSzPts val="1500"/>
              <a:buFont typeface="Nunito Light"/>
              <a:buChar char="■"/>
              <a:defRPr/>
            </a:lvl3pPr>
            <a:lvl4pPr indent="-323850" lvl="3" marL="1828800" rtl="0">
              <a:spcBef>
                <a:spcPts val="1600"/>
              </a:spcBef>
              <a:spcAft>
                <a:spcPts val="0"/>
              </a:spcAft>
              <a:buSzPts val="1500"/>
              <a:buFont typeface="Nunito Light"/>
              <a:buChar char="●"/>
              <a:defRPr/>
            </a:lvl4pPr>
            <a:lvl5pPr indent="-317500" lvl="4" marL="2286000" rtl="0">
              <a:spcBef>
                <a:spcPts val="1600"/>
              </a:spcBef>
              <a:spcAft>
                <a:spcPts val="0"/>
              </a:spcAft>
              <a:buSzPts val="1400"/>
              <a:buFont typeface="Nunito Light"/>
              <a:buChar char="○"/>
              <a:defRPr/>
            </a:lvl5pPr>
            <a:lvl6pPr indent="-317500" lvl="5" marL="2743200" rtl="0">
              <a:spcBef>
                <a:spcPts val="1600"/>
              </a:spcBef>
              <a:spcAft>
                <a:spcPts val="0"/>
              </a:spcAft>
              <a:buSzPts val="1400"/>
              <a:buFont typeface="Nunito Light"/>
              <a:buChar char="■"/>
              <a:defRPr/>
            </a:lvl6pPr>
            <a:lvl7pPr indent="-311150" lvl="6" marL="3200400" rtl="0">
              <a:spcBef>
                <a:spcPts val="1600"/>
              </a:spcBef>
              <a:spcAft>
                <a:spcPts val="0"/>
              </a:spcAft>
              <a:buSzPts val="1300"/>
              <a:buFont typeface="Nunito Light"/>
              <a:buChar char="●"/>
              <a:defRPr/>
            </a:lvl7pPr>
            <a:lvl8pPr indent="-311150" lvl="7" marL="3657600" rtl="0">
              <a:spcBef>
                <a:spcPts val="1600"/>
              </a:spcBef>
              <a:spcAft>
                <a:spcPts val="0"/>
              </a:spcAft>
              <a:buSzPts val="1300"/>
              <a:buFont typeface="Nunito Light"/>
              <a:buChar char="○"/>
              <a:defRPr/>
            </a:lvl8pPr>
            <a:lvl9pPr indent="-317500" lvl="8" marL="4114800" rtl="0">
              <a:spcBef>
                <a:spcPts val="1600"/>
              </a:spcBef>
              <a:spcAft>
                <a:spcPts val="1600"/>
              </a:spcAft>
              <a:buSzPts val="1400"/>
              <a:buFont typeface="Nunito Light"/>
              <a:buChar char="■"/>
              <a:defRPr/>
            </a:lvl9pPr>
          </a:lstStyle>
          <a:p/>
        </p:txBody>
      </p:sp>
      <p:sp>
        <p:nvSpPr>
          <p:cNvPr id="660" name="Google Shape;660;p3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000">
                <a:solidFill>
                  <a:schemeClr val="accent1"/>
                </a:solidFill>
                <a:latin typeface="Lemonada Regular"/>
                <a:ea typeface="Lemonada Regular"/>
                <a:cs typeface="Lemonada Regular"/>
                <a:sym typeface="Lemonada Regula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1" name="Google Shape;661;p33"/>
          <p:cNvSpPr txBox="1"/>
          <p:nvPr>
            <p:ph idx="2" type="body"/>
          </p:nvPr>
        </p:nvSpPr>
        <p:spPr>
          <a:xfrm>
            <a:off x="4809375" y="1365325"/>
            <a:ext cx="3081000" cy="2985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chemeClr val="accent2"/>
              </a:buClr>
              <a:buSzPts val="1600"/>
              <a:buFont typeface="Raleway Thin"/>
              <a:buChar char="●"/>
              <a:defRPr sz="1400"/>
            </a:lvl1pPr>
            <a:lvl2pPr indent="-330200" lvl="1" marL="914400" rtl="0">
              <a:spcBef>
                <a:spcPts val="1600"/>
              </a:spcBef>
              <a:spcAft>
                <a:spcPts val="0"/>
              </a:spcAft>
              <a:buSzPts val="1600"/>
              <a:buFont typeface="Nunito Light"/>
              <a:buChar char="○"/>
              <a:defRPr/>
            </a:lvl2pPr>
            <a:lvl3pPr indent="-323850" lvl="2" marL="1371600" rtl="0">
              <a:spcBef>
                <a:spcPts val="1600"/>
              </a:spcBef>
              <a:spcAft>
                <a:spcPts val="0"/>
              </a:spcAft>
              <a:buSzPts val="1500"/>
              <a:buFont typeface="Nunito Light"/>
              <a:buChar char="■"/>
              <a:defRPr/>
            </a:lvl3pPr>
            <a:lvl4pPr indent="-323850" lvl="3" marL="1828800" rtl="0">
              <a:spcBef>
                <a:spcPts val="1600"/>
              </a:spcBef>
              <a:spcAft>
                <a:spcPts val="0"/>
              </a:spcAft>
              <a:buSzPts val="1500"/>
              <a:buFont typeface="Nunito Light"/>
              <a:buChar char="●"/>
              <a:defRPr/>
            </a:lvl4pPr>
            <a:lvl5pPr indent="-317500" lvl="4" marL="2286000" rtl="0">
              <a:spcBef>
                <a:spcPts val="1600"/>
              </a:spcBef>
              <a:spcAft>
                <a:spcPts val="0"/>
              </a:spcAft>
              <a:buSzPts val="1400"/>
              <a:buFont typeface="Nunito Light"/>
              <a:buChar char="○"/>
              <a:defRPr/>
            </a:lvl5pPr>
            <a:lvl6pPr indent="-317500" lvl="5" marL="2743200" rtl="0">
              <a:spcBef>
                <a:spcPts val="1600"/>
              </a:spcBef>
              <a:spcAft>
                <a:spcPts val="0"/>
              </a:spcAft>
              <a:buSzPts val="1400"/>
              <a:buFont typeface="Nunito Light"/>
              <a:buChar char="■"/>
              <a:defRPr/>
            </a:lvl6pPr>
            <a:lvl7pPr indent="-311150" lvl="6" marL="3200400" rtl="0">
              <a:spcBef>
                <a:spcPts val="1600"/>
              </a:spcBef>
              <a:spcAft>
                <a:spcPts val="0"/>
              </a:spcAft>
              <a:buSzPts val="1300"/>
              <a:buFont typeface="Nunito Light"/>
              <a:buChar char="●"/>
              <a:defRPr/>
            </a:lvl7pPr>
            <a:lvl8pPr indent="-311150" lvl="7" marL="3657600" rtl="0">
              <a:spcBef>
                <a:spcPts val="1600"/>
              </a:spcBef>
              <a:spcAft>
                <a:spcPts val="0"/>
              </a:spcAft>
              <a:buSzPts val="1300"/>
              <a:buFont typeface="Nunito Light"/>
              <a:buChar char="○"/>
              <a:defRPr/>
            </a:lvl8pPr>
            <a:lvl9pPr indent="-317500" lvl="8" marL="4114800" rtl="0">
              <a:spcBef>
                <a:spcPts val="1600"/>
              </a:spcBef>
              <a:spcAft>
                <a:spcPts val="1600"/>
              </a:spcAft>
              <a:buSzPts val="1400"/>
              <a:buFont typeface="Nunito Light"/>
              <a:buChar char="■"/>
              <a:defRPr/>
            </a:lvl9pPr>
          </a:lstStyle>
          <a:p/>
        </p:txBody>
      </p:sp>
      <p:sp>
        <p:nvSpPr>
          <p:cNvPr id="662" name="Google Shape;662;p33"/>
          <p:cNvSpPr/>
          <p:nvPr/>
        </p:nvSpPr>
        <p:spPr>
          <a:xfrm>
            <a:off x="-290695" y="679353"/>
            <a:ext cx="911159" cy="586016"/>
          </a:xfrm>
          <a:custGeom>
            <a:rect b="b" l="l" r="r" t="t"/>
            <a:pathLst>
              <a:path extrusionOk="0" h="10650" w="16559">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3"/>
          <p:cNvSpPr/>
          <p:nvPr/>
        </p:nvSpPr>
        <p:spPr>
          <a:xfrm rot="-8386458">
            <a:off x="8430701" y="4245908"/>
            <a:ext cx="373955" cy="256055"/>
          </a:xfrm>
          <a:custGeom>
            <a:rect b="b" l="l" r="r" t="t"/>
            <a:pathLst>
              <a:path extrusionOk="0" h="10822" w="15805">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rgbClr val="E76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3"/>
          <p:cNvSpPr/>
          <p:nvPr/>
        </p:nvSpPr>
        <p:spPr>
          <a:xfrm rot="-8386458">
            <a:off x="8918846" y="4553744"/>
            <a:ext cx="336453" cy="238357"/>
          </a:xfrm>
          <a:custGeom>
            <a:rect b="b" l="l" r="r" t="t"/>
            <a:pathLst>
              <a:path extrusionOk="0" h="10074" w="14220">
                <a:moveTo>
                  <a:pt x="7706" y="4422"/>
                </a:moveTo>
                <a:lnTo>
                  <a:pt x="7683" y="4512"/>
                </a:lnTo>
                <a:lnTo>
                  <a:pt x="7708" y="4439"/>
                </a:lnTo>
                <a:cubicBezTo>
                  <a:pt x="7708" y="4431"/>
                  <a:pt x="7707" y="4426"/>
                  <a:pt x="7706" y="4422"/>
                </a:cubicBezTo>
                <a:close/>
                <a:moveTo>
                  <a:pt x="1891" y="4477"/>
                </a:moveTo>
                <a:cubicBezTo>
                  <a:pt x="1895" y="4477"/>
                  <a:pt x="1899" y="4480"/>
                  <a:pt x="1903" y="4488"/>
                </a:cubicBezTo>
                <a:lnTo>
                  <a:pt x="1746" y="4711"/>
                </a:lnTo>
                <a:lnTo>
                  <a:pt x="1746" y="4711"/>
                </a:lnTo>
                <a:cubicBezTo>
                  <a:pt x="1839" y="4577"/>
                  <a:pt x="1870" y="4477"/>
                  <a:pt x="1891" y="4477"/>
                </a:cubicBezTo>
                <a:close/>
                <a:moveTo>
                  <a:pt x="14195" y="6854"/>
                </a:moveTo>
                <a:cubicBezTo>
                  <a:pt x="14194" y="6863"/>
                  <a:pt x="14194" y="6872"/>
                  <a:pt x="14193" y="6882"/>
                </a:cubicBezTo>
                <a:lnTo>
                  <a:pt x="14193" y="6882"/>
                </a:lnTo>
                <a:cubicBezTo>
                  <a:pt x="14194" y="6873"/>
                  <a:pt x="14195" y="6863"/>
                  <a:pt x="14195" y="6854"/>
                </a:cubicBezTo>
                <a:close/>
                <a:moveTo>
                  <a:pt x="10125" y="7143"/>
                </a:moveTo>
                <a:cubicBezTo>
                  <a:pt x="10124" y="7144"/>
                  <a:pt x="10123" y="7145"/>
                  <a:pt x="10122" y="7146"/>
                </a:cubicBezTo>
                <a:cubicBezTo>
                  <a:pt x="10123" y="7145"/>
                  <a:pt x="10124" y="7144"/>
                  <a:pt x="10125" y="7143"/>
                </a:cubicBezTo>
                <a:close/>
                <a:moveTo>
                  <a:pt x="4317" y="0"/>
                </a:moveTo>
                <a:cubicBezTo>
                  <a:pt x="4220" y="25"/>
                  <a:pt x="4122" y="49"/>
                  <a:pt x="4000" y="49"/>
                </a:cubicBezTo>
                <a:lnTo>
                  <a:pt x="3903" y="73"/>
                </a:lnTo>
                <a:lnTo>
                  <a:pt x="3708" y="98"/>
                </a:lnTo>
                <a:cubicBezTo>
                  <a:pt x="3561" y="98"/>
                  <a:pt x="3439" y="146"/>
                  <a:pt x="3269" y="146"/>
                </a:cubicBezTo>
                <a:lnTo>
                  <a:pt x="3171" y="268"/>
                </a:lnTo>
                <a:lnTo>
                  <a:pt x="3195" y="195"/>
                </a:lnTo>
                <a:lnTo>
                  <a:pt x="3195" y="195"/>
                </a:lnTo>
                <a:cubicBezTo>
                  <a:pt x="3025" y="415"/>
                  <a:pt x="2781" y="659"/>
                  <a:pt x="2537" y="903"/>
                </a:cubicBezTo>
                <a:lnTo>
                  <a:pt x="1976" y="1585"/>
                </a:lnTo>
                <a:lnTo>
                  <a:pt x="1732" y="1854"/>
                </a:lnTo>
                <a:lnTo>
                  <a:pt x="1488" y="2146"/>
                </a:lnTo>
                <a:lnTo>
                  <a:pt x="1049" y="2683"/>
                </a:lnTo>
                <a:cubicBezTo>
                  <a:pt x="805" y="2976"/>
                  <a:pt x="586" y="3293"/>
                  <a:pt x="391" y="3634"/>
                </a:cubicBezTo>
                <a:lnTo>
                  <a:pt x="195" y="3805"/>
                </a:lnTo>
                <a:lnTo>
                  <a:pt x="25" y="3976"/>
                </a:lnTo>
                <a:lnTo>
                  <a:pt x="0" y="4049"/>
                </a:lnTo>
                <a:cubicBezTo>
                  <a:pt x="122" y="4268"/>
                  <a:pt x="293" y="4488"/>
                  <a:pt x="488" y="4683"/>
                </a:cubicBezTo>
                <a:cubicBezTo>
                  <a:pt x="693" y="4857"/>
                  <a:pt x="939" y="4999"/>
                  <a:pt x="1193" y="4999"/>
                </a:cubicBezTo>
                <a:cubicBezTo>
                  <a:pt x="1332" y="4999"/>
                  <a:pt x="1472" y="4957"/>
                  <a:pt x="1610" y="4854"/>
                </a:cubicBezTo>
                <a:lnTo>
                  <a:pt x="1634" y="4878"/>
                </a:lnTo>
                <a:lnTo>
                  <a:pt x="1683" y="4805"/>
                </a:lnTo>
                <a:lnTo>
                  <a:pt x="1732" y="4732"/>
                </a:lnTo>
                <a:cubicBezTo>
                  <a:pt x="1785" y="4670"/>
                  <a:pt x="1809" y="4646"/>
                  <a:pt x="1817" y="4646"/>
                </a:cubicBezTo>
                <a:cubicBezTo>
                  <a:pt x="1832" y="4646"/>
                  <a:pt x="1796" y="4718"/>
                  <a:pt x="1781" y="4780"/>
                </a:cubicBezTo>
                <a:cubicBezTo>
                  <a:pt x="1830" y="4707"/>
                  <a:pt x="1878" y="4634"/>
                  <a:pt x="1927" y="4585"/>
                </a:cubicBezTo>
                <a:cubicBezTo>
                  <a:pt x="1927" y="4570"/>
                  <a:pt x="1925" y="4564"/>
                  <a:pt x="1921" y="4564"/>
                </a:cubicBezTo>
                <a:cubicBezTo>
                  <a:pt x="1912" y="4564"/>
                  <a:pt x="1895" y="4593"/>
                  <a:pt x="1878" y="4610"/>
                </a:cubicBezTo>
                <a:cubicBezTo>
                  <a:pt x="1927" y="4488"/>
                  <a:pt x="2000" y="4366"/>
                  <a:pt x="2073" y="4244"/>
                </a:cubicBezTo>
                <a:cubicBezTo>
                  <a:pt x="2138" y="4169"/>
                  <a:pt x="2160" y="4165"/>
                  <a:pt x="2178" y="4165"/>
                </a:cubicBezTo>
                <a:cubicBezTo>
                  <a:pt x="2181" y="4165"/>
                  <a:pt x="2184" y="4165"/>
                  <a:pt x="2186" y="4165"/>
                </a:cubicBezTo>
                <a:cubicBezTo>
                  <a:pt x="2208" y="4165"/>
                  <a:pt x="2232" y="4159"/>
                  <a:pt x="2317" y="4049"/>
                </a:cubicBezTo>
                <a:lnTo>
                  <a:pt x="2488" y="3805"/>
                </a:lnTo>
                <a:lnTo>
                  <a:pt x="2586" y="3683"/>
                </a:lnTo>
                <a:lnTo>
                  <a:pt x="2634" y="3610"/>
                </a:lnTo>
                <a:lnTo>
                  <a:pt x="2683" y="3585"/>
                </a:lnTo>
                <a:lnTo>
                  <a:pt x="2756" y="3561"/>
                </a:lnTo>
                <a:cubicBezTo>
                  <a:pt x="2781" y="3537"/>
                  <a:pt x="2781" y="3537"/>
                  <a:pt x="2805" y="3537"/>
                </a:cubicBezTo>
                <a:lnTo>
                  <a:pt x="2805" y="3561"/>
                </a:lnTo>
                <a:lnTo>
                  <a:pt x="2781" y="3585"/>
                </a:lnTo>
                <a:cubicBezTo>
                  <a:pt x="2789" y="3577"/>
                  <a:pt x="2792" y="3575"/>
                  <a:pt x="2793" y="3575"/>
                </a:cubicBezTo>
                <a:cubicBezTo>
                  <a:pt x="2794" y="3575"/>
                  <a:pt x="2789" y="3585"/>
                  <a:pt x="2805" y="3585"/>
                </a:cubicBezTo>
                <a:cubicBezTo>
                  <a:pt x="2805" y="3634"/>
                  <a:pt x="2756" y="3683"/>
                  <a:pt x="2756" y="3707"/>
                </a:cubicBezTo>
                <a:lnTo>
                  <a:pt x="2756" y="3707"/>
                </a:lnTo>
                <a:cubicBezTo>
                  <a:pt x="2756" y="3707"/>
                  <a:pt x="2756" y="3683"/>
                  <a:pt x="2781" y="3683"/>
                </a:cubicBezTo>
                <a:lnTo>
                  <a:pt x="2781" y="3707"/>
                </a:lnTo>
                <a:cubicBezTo>
                  <a:pt x="2756" y="3927"/>
                  <a:pt x="2756" y="4098"/>
                  <a:pt x="2756" y="4098"/>
                </a:cubicBezTo>
                <a:lnTo>
                  <a:pt x="2830" y="4146"/>
                </a:lnTo>
                <a:cubicBezTo>
                  <a:pt x="2781" y="5024"/>
                  <a:pt x="2732" y="4439"/>
                  <a:pt x="2708" y="5244"/>
                </a:cubicBezTo>
                <a:cubicBezTo>
                  <a:pt x="2732" y="5341"/>
                  <a:pt x="2732" y="5439"/>
                  <a:pt x="2732" y="5537"/>
                </a:cubicBezTo>
                <a:cubicBezTo>
                  <a:pt x="2732" y="5659"/>
                  <a:pt x="2732" y="5805"/>
                  <a:pt x="2708" y="5951"/>
                </a:cubicBezTo>
                <a:cubicBezTo>
                  <a:pt x="2805" y="6049"/>
                  <a:pt x="2927" y="6146"/>
                  <a:pt x="3000" y="6171"/>
                </a:cubicBezTo>
                <a:cubicBezTo>
                  <a:pt x="3000" y="6171"/>
                  <a:pt x="3098" y="6293"/>
                  <a:pt x="3073" y="6293"/>
                </a:cubicBezTo>
                <a:cubicBezTo>
                  <a:pt x="3147" y="6293"/>
                  <a:pt x="3220" y="6390"/>
                  <a:pt x="3317" y="6463"/>
                </a:cubicBezTo>
                <a:cubicBezTo>
                  <a:pt x="3342" y="6463"/>
                  <a:pt x="3317" y="6415"/>
                  <a:pt x="3293" y="6390"/>
                </a:cubicBezTo>
                <a:lnTo>
                  <a:pt x="3293" y="6390"/>
                </a:lnTo>
                <a:lnTo>
                  <a:pt x="3366" y="6463"/>
                </a:lnTo>
                <a:lnTo>
                  <a:pt x="3464" y="6537"/>
                </a:lnTo>
                <a:cubicBezTo>
                  <a:pt x="3511" y="6584"/>
                  <a:pt x="3528" y="6611"/>
                  <a:pt x="3514" y="6611"/>
                </a:cubicBezTo>
                <a:cubicBezTo>
                  <a:pt x="3506" y="6611"/>
                  <a:pt x="3490" y="6603"/>
                  <a:pt x="3464" y="6585"/>
                </a:cubicBezTo>
                <a:lnTo>
                  <a:pt x="3464" y="6585"/>
                </a:lnTo>
                <a:cubicBezTo>
                  <a:pt x="3537" y="6634"/>
                  <a:pt x="3634" y="6683"/>
                  <a:pt x="3756" y="6756"/>
                </a:cubicBezTo>
                <a:lnTo>
                  <a:pt x="4269" y="7122"/>
                </a:lnTo>
                <a:cubicBezTo>
                  <a:pt x="4488" y="7024"/>
                  <a:pt x="4732" y="6878"/>
                  <a:pt x="5000" y="6732"/>
                </a:cubicBezTo>
                <a:cubicBezTo>
                  <a:pt x="5293" y="6537"/>
                  <a:pt x="5586" y="6317"/>
                  <a:pt x="5854" y="6098"/>
                </a:cubicBezTo>
                <a:cubicBezTo>
                  <a:pt x="6000" y="5976"/>
                  <a:pt x="6171" y="5854"/>
                  <a:pt x="6293" y="5732"/>
                </a:cubicBezTo>
                <a:lnTo>
                  <a:pt x="6708" y="5341"/>
                </a:lnTo>
                <a:lnTo>
                  <a:pt x="7147" y="4951"/>
                </a:lnTo>
                <a:cubicBezTo>
                  <a:pt x="7268" y="4829"/>
                  <a:pt x="7390" y="4732"/>
                  <a:pt x="7512" y="4634"/>
                </a:cubicBezTo>
                <a:lnTo>
                  <a:pt x="7683" y="4488"/>
                </a:lnTo>
                <a:cubicBezTo>
                  <a:pt x="7683" y="4439"/>
                  <a:pt x="7683" y="4463"/>
                  <a:pt x="7659" y="4390"/>
                </a:cubicBezTo>
                <a:cubicBezTo>
                  <a:pt x="7647" y="4366"/>
                  <a:pt x="7653" y="4366"/>
                  <a:pt x="7662" y="4366"/>
                </a:cubicBezTo>
                <a:cubicBezTo>
                  <a:pt x="7671" y="4366"/>
                  <a:pt x="7683" y="4366"/>
                  <a:pt x="7683" y="4341"/>
                </a:cubicBezTo>
                <a:cubicBezTo>
                  <a:pt x="7683" y="4423"/>
                  <a:pt x="7700" y="4402"/>
                  <a:pt x="7706" y="4422"/>
                </a:cubicBezTo>
                <a:lnTo>
                  <a:pt x="7706" y="4422"/>
                </a:lnTo>
                <a:lnTo>
                  <a:pt x="7708" y="4415"/>
                </a:lnTo>
                <a:lnTo>
                  <a:pt x="7708" y="4463"/>
                </a:lnTo>
                <a:cubicBezTo>
                  <a:pt x="7732" y="4463"/>
                  <a:pt x="7732" y="4439"/>
                  <a:pt x="7756" y="4415"/>
                </a:cubicBezTo>
                <a:cubicBezTo>
                  <a:pt x="7781" y="4415"/>
                  <a:pt x="7756" y="4415"/>
                  <a:pt x="7756" y="4463"/>
                </a:cubicBezTo>
                <a:lnTo>
                  <a:pt x="7805" y="4463"/>
                </a:lnTo>
                <a:cubicBezTo>
                  <a:pt x="7800" y="4469"/>
                  <a:pt x="7799" y="4470"/>
                  <a:pt x="7801" y="4470"/>
                </a:cubicBezTo>
                <a:cubicBezTo>
                  <a:pt x="7807" y="4470"/>
                  <a:pt x="7835" y="4456"/>
                  <a:pt x="7858" y="4456"/>
                </a:cubicBezTo>
                <a:cubicBezTo>
                  <a:pt x="7866" y="4456"/>
                  <a:pt x="7873" y="4458"/>
                  <a:pt x="7878" y="4463"/>
                </a:cubicBezTo>
                <a:cubicBezTo>
                  <a:pt x="7878" y="4476"/>
                  <a:pt x="7872" y="4476"/>
                  <a:pt x="7869" y="4476"/>
                </a:cubicBezTo>
                <a:cubicBezTo>
                  <a:pt x="7866" y="4476"/>
                  <a:pt x="7866" y="4476"/>
                  <a:pt x="7878" y="4488"/>
                </a:cubicBezTo>
                <a:cubicBezTo>
                  <a:pt x="7878" y="4512"/>
                  <a:pt x="7878" y="4537"/>
                  <a:pt x="7878" y="4537"/>
                </a:cubicBezTo>
                <a:cubicBezTo>
                  <a:pt x="7878" y="4537"/>
                  <a:pt x="7878" y="4561"/>
                  <a:pt x="7878" y="4561"/>
                </a:cubicBezTo>
                <a:lnTo>
                  <a:pt x="7878" y="4707"/>
                </a:lnTo>
                <a:cubicBezTo>
                  <a:pt x="7878" y="4747"/>
                  <a:pt x="7878" y="4818"/>
                  <a:pt x="7904" y="4818"/>
                </a:cubicBezTo>
                <a:cubicBezTo>
                  <a:pt x="7910" y="4818"/>
                  <a:pt x="7918" y="4814"/>
                  <a:pt x="7927" y="4805"/>
                </a:cubicBezTo>
                <a:lnTo>
                  <a:pt x="7927" y="4805"/>
                </a:lnTo>
                <a:cubicBezTo>
                  <a:pt x="7890" y="4842"/>
                  <a:pt x="7838" y="5038"/>
                  <a:pt x="7816" y="5038"/>
                </a:cubicBezTo>
                <a:cubicBezTo>
                  <a:pt x="7809" y="5038"/>
                  <a:pt x="7805" y="5021"/>
                  <a:pt x="7805" y="4976"/>
                </a:cubicBezTo>
                <a:cubicBezTo>
                  <a:pt x="7781" y="5073"/>
                  <a:pt x="7781" y="5171"/>
                  <a:pt x="7756" y="5293"/>
                </a:cubicBezTo>
                <a:lnTo>
                  <a:pt x="7805" y="5146"/>
                </a:lnTo>
                <a:lnTo>
                  <a:pt x="7805" y="5146"/>
                </a:lnTo>
                <a:cubicBezTo>
                  <a:pt x="7732" y="5415"/>
                  <a:pt x="7708" y="5683"/>
                  <a:pt x="7683" y="5976"/>
                </a:cubicBezTo>
                <a:lnTo>
                  <a:pt x="7732" y="5829"/>
                </a:lnTo>
                <a:lnTo>
                  <a:pt x="7732" y="5829"/>
                </a:lnTo>
                <a:cubicBezTo>
                  <a:pt x="7732" y="6024"/>
                  <a:pt x="7683" y="6195"/>
                  <a:pt x="7586" y="6341"/>
                </a:cubicBezTo>
                <a:lnTo>
                  <a:pt x="7610" y="6098"/>
                </a:lnTo>
                <a:lnTo>
                  <a:pt x="7610" y="6098"/>
                </a:lnTo>
                <a:cubicBezTo>
                  <a:pt x="7537" y="6415"/>
                  <a:pt x="7488" y="6732"/>
                  <a:pt x="7464" y="7049"/>
                </a:cubicBezTo>
                <a:lnTo>
                  <a:pt x="7488" y="6951"/>
                </a:lnTo>
                <a:lnTo>
                  <a:pt x="7488" y="6951"/>
                </a:lnTo>
                <a:cubicBezTo>
                  <a:pt x="7488" y="7040"/>
                  <a:pt x="7470" y="7237"/>
                  <a:pt x="7445" y="7493"/>
                </a:cubicBezTo>
                <a:lnTo>
                  <a:pt x="7445" y="7493"/>
                </a:lnTo>
                <a:cubicBezTo>
                  <a:pt x="7435" y="7507"/>
                  <a:pt x="7425" y="7522"/>
                  <a:pt x="7415" y="7537"/>
                </a:cubicBezTo>
                <a:lnTo>
                  <a:pt x="7440" y="7546"/>
                </a:lnTo>
                <a:lnTo>
                  <a:pt x="7440" y="7546"/>
                </a:lnTo>
                <a:cubicBezTo>
                  <a:pt x="7425" y="7698"/>
                  <a:pt x="7408" y="7869"/>
                  <a:pt x="7390" y="8049"/>
                </a:cubicBezTo>
                <a:lnTo>
                  <a:pt x="9073" y="8683"/>
                </a:lnTo>
                <a:cubicBezTo>
                  <a:pt x="9488" y="8024"/>
                  <a:pt x="9976" y="7268"/>
                  <a:pt x="10098" y="7073"/>
                </a:cubicBezTo>
                <a:lnTo>
                  <a:pt x="10098" y="7073"/>
                </a:lnTo>
                <a:lnTo>
                  <a:pt x="9951" y="7171"/>
                </a:lnTo>
                <a:lnTo>
                  <a:pt x="9951" y="7171"/>
                </a:lnTo>
                <a:lnTo>
                  <a:pt x="10119" y="6907"/>
                </a:lnTo>
                <a:lnTo>
                  <a:pt x="10119" y="6907"/>
                </a:lnTo>
                <a:cubicBezTo>
                  <a:pt x="10103" y="6944"/>
                  <a:pt x="10142" y="7109"/>
                  <a:pt x="10125" y="7143"/>
                </a:cubicBezTo>
                <a:lnTo>
                  <a:pt x="10125" y="7143"/>
                </a:lnTo>
                <a:cubicBezTo>
                  <a:pt x="10417" y="6730"/>
                  <a:pt x="10757" y="6365"/>
                  <a:pt x="11098" y="6000"/>
                </a:cubicBezTo>
                <a:cubicBezTo>
                  <a:pt x="11220" y="5878"/>
                  <a:pt x="11342" y="5756"/>
                  <a:pt x="11464" y="5659"/>
                </a:cubicBezTo>
                <a:lnTo>
                  <a:pt x="11659" y="5488"/>
                </a:lnTo>
                <a:cubicBezTo>
                  <a:pt x="11707" y="5463"/>
                  <a:pt x="11732" y="5439"/>
                  <a:pt x="11781" y="5415"/>
                </a:cubicBezTo>
                <a:lnTo>
                  <a:pt x="11829" y="5366"/>
                </a:lnTo>
                <a:cubicBezTo>
                  <a:pt x="11903" y="5293"/>
                  <a:pt x="12000" y="5244"/>
                  <a:pt x="12098" y="5195"/>
                </a:cubicBezTo>
                <a:cubicBezTo>
                  <a:pt x="12122" y="5195"/>
                  <a:pt x="12171" y="5171"/>
                  <a:pt x="12195" y="5171"/>
                </a:cubicBezTo>
                <a:lnTo>
                  <a:pt x="12268" y="5171"/>
                </a:lnTo>
                <a:lnTo>
                  <a:pt x="12268" y="5293"/>
                </a:lnTo>
                <a:cubicBezTo>
                  <a:pt x="12244" y="5415"/>
                  <a:pt x="12195" y="5415"/>
                  <a:pt x="12195" y="5415"/>
                </a:cubicBezTo>
                <a:cubicBezTo>
                  <a:pt x="12195" y="5427"/>
                  <a:pt x="12201" y="5433"/>
                  <a:pt x="12207" y="5433"/>
                </a:cubicBezTo>
                <a:cubicBezTo>
                  <a:pt x="12214" y="5433"/>
                  <a:pt x="12220" y="5427"/>
                  <a:pt x="12220" y="5415"/>
                </a:cubicBezTo>
                <a:cubicBezTo>
                  <a:pt x="12244" y="5415"/>
                  <a:pt x="12244" y="5415"/>
                  <a:pt x="12244" y="5439"/>
                </a:cubicBezTo>
                <a:cubicBezTo>
                  <a:pt x="12244" y="5488"/>
                  <a:pt x="12195" y="5488"/>
                  <a:pt x="12195" y="5488"/>
                </a:cubicBezTo>
                <a:cubicBezTo>
                  <a:pt x="12195" y="5488"/>
                  <a:pt x="12195" y="5519"/>
                  <a:pt x="12208" y="5519"/>
                </a:cubicBezTo>
                <a:cubicBezTo>
                  <a:pt x="12211" y="5519"/>
                  <a:pt x="12215" y="5517"/>
                  <a:pt x="12220" y="5512"/>
                </a:cubicBezTo>
                <a:cubicBezTo>
                  <a:pt x="12244" y="5512"/>
                  <a:pt x="12293" y="5439"/>
                  <a:pt x="12342" y="5390"/>
                </a:cubicBezTo>
                <a:lnTo>
                  <a:pt x="12342" y="5512"/>
                </a:lnTo>
                <a:lnTo>
                  <a:pt x="12293" y="5512"/>
                </a:lnTo>
                <a:cubicBezTo>
                  <a:pt x="12293" y="5512"/>
                  <a:pt x="12317" y="5512"/>
                  <a:pt x="12366" y="5537"/>
                </a:cubicBezTo>
                <a:cubicBezTo>
                  <a:pt x="12366" y="5561"/>
                  <a:pt x="12390" y="5561"/>
                  <a:pt x="12390" y="5585"/>
                </a:cubicBezTo>
                <a:cubicBezTo>
                  <a:pt x="12390" y="5610"/>
                  <a:pt x="12390" y="5610"/>
                  <a:pt x="12390" y="5634"/>
                </a:cubicBezTo>
                <a:lnTo>
                  <a:pt x="12390" y="5707"/>
                </a:lnTo>
                <a:cubicBezTo>
                  <a:pt x="12390" y="5976"/>
                  <a:pt x="12390" y="6268"/>
                  <a:pt x="12366" y="6561"/>
                </a:cubicBezTo>
                <a:cubicBezTo>
                  <a:pt x="12366" y="6707"/>
                  <a:pt x="12342" y="6854"/>
                  <a:pt x="12342" y="7000"/>
                </a:cubicBezTo>
                <a:lnTo>
                  <a:pt x="12293" y="7439"/>
                </a:lnTo>
                <a:cubicBezTo>
                  <a:pt x="12268" y="7439"/>
                  <a:pt x="12244" y="7293"/>
                  <a:pt x="12244" y="7171"/>
                </a:cubicBezTo>
                <a:cubicBezTo>
                  <a:pt x="12244" y="7268"/>
                  <a:pt x="12244" y="7341"/>
                  <a:pt x="12220" y="7439"/>
                </a:cubicBezTo>
                <a:cubicBezTo>
                  <a:pt x="12227" y="7415"/>
                  <a:pt x="12233" y="7406"/>
                  <a:pt x="12236" y="7406"/>
                </a:cubicBezTo>
                <a:cubicBezTo>
                  <a:pt x="12252" y="7406"/>
                  <a:pt x="12231" y="7601"/>
                  <a:pt x="12238" y="7601"/>
                </a:cubicBezTo>
                <a:cubicBezTo>
                  <a:pt x="12239" y="7601"/>
                  <a:pt x="12241" y="7596"/>
                  <a:pt x="12244" y="7585"/>
                </a:cubicBezTo>
                <a:lnTo>
                  <a:pt x="12244" y="7585"/>
                </a:lnTo>
                <a:cubicBezTo>
                  <a:pt x="12317" y="8000"/>
                  <a:pt x="12171" y="8561"/>
                  <a:pt x="12220" y="8951"/>
                </a:cubicBezTo>
                <a:lnTo>
                  <a:pt x="13073" y="9415"/>
                </a:lnTo>
                <a:cubicBezTo>
                  <a:pt x="13342" y="9585"/>
                  <a:pt x="13634" y="9707"/>
                  <a:pt x="13927" y="9829"/>
                </a:cubicBezTo>
                <a:cubicBezTo>
                  <a:pt x="13927" y="9902"/>
                  <a:pt x="13927" y="10000"/>
                  <a:pt x="13902" y="10073"/>
                </a:cubicBezTo>
                <a:cubicBezTo>
                  <a:pt x="13951" y="9951"/>
                  <a:pt x="13951" y="9829"/>
                  <a:pt x="13951" y="9732"/>
                </a:cubicBezTo>
                <a:lnTo>
                  <a:pt x="13878" y="9707"/>
                </a:lnTo>
                <a:cubicBezTo>
                  <a:pt x="13878" y="9439"/>
                  <a:pt x="13927" y="9634"/>
                  <a:pt x="13927" y="9390"/>
                </a:cubicBezTo>
                <a:cubicBezTo>
                  <a:pt x="13976" y="9390"/>
                  <a:pt x="13976" y="9610"/>
                  <a:pt x="13976" y="9829"/>
                </a:cubicBezTo>
                <a:cubicBezTo>
                  <a:pt x="14000" y="9683"/>
                  <a:pt x="14000" y="9512"/>
                  <a:pt x="13976" y="9366"/>
                </a:cubicBezTo>
                <a:cubicBezTo>
                  <a:pt x="13985" y="9299"/>
                  <a:pt x="13995" y="9288"/>
                  <a:pt x="14006" y="9288"/>
                </a:cubicBezTo>
                <a:cubicBezTo>
                  <a:pt x="14011" y="9288"/>
                  <a:pt x="14016" y="9290"/>
                  <a:pt x="14022" y="9290"/>
                </a:cubicBezTo>
                <a:cubicBezTo>
                  <a:pt x="14036" y="9290"/>
                  <a:pt x="14052" y="9278"/>
                  <a:pt x="14073" y="9195"/>
                </a:cubicBezTo>
                <a:cubicBezTo>
                  <a:pt x="14049" y="9000"/>
                  <a:pt x="14049" y="8829"/>
                  <a:pt x="14073" y="8634"/>
                </a:cubicBezTo>
                <a:cubicBezTo>
                  <a:pt x="14146" y="8195"/>
                  <a:pt x="14049" y="7951"/>
                  <a:pt x="14122" y="7537"/>
                </a:cubicBezTo>
                <a:lnTo>
                  <a:pt x="14122" y="7537"/>
                </a:lnTo>
                <a:lnTo>
                  <a:pt x="14122" y="7585"/>
                </a:lnTo>
                <a:cubicBezTo>
                  <a:pt x="14169" y="7444"/>
                  <a:pt x="14171" y="7165"/>
                  <a:pt x="14193" y="6882"/>
                </a:cubicBezTo>
                <a:lnTo>
                  <a:pt x="14193" y="6882"/>
                </a:lnTo>
                <a:cubicBezTo>
                  <a:pt x="14188" y="6910"/>
                  <a:pt x="14177" y="6934"/>
                  <a:pt x="14167" y="6934"/>
                </a:cubicBezTo>
                <a:cubicBezTo>
                  <a:pt x="14156" y="6934"/>
                  <a:pt x="14146" y="6906"/>
                  <a:pt x="14146" y="6829"/>
                </a:cubicBezTo>
                <a:cubicBezTo>
                  <a:pt x="14195" y="6537"/>
                  <a:pt x="14171" y="6293"/>
                  <a:pt x="14220" y="6073"/>
                </a:cubicBezTo>
                <a:lnTo>
                  <a:pt x="14171" y="5829"/>
                </a:lnTo>
                <a:lnTo>
                  <a:pt x="14171" y="5561"/>
                </a:lnTo>
                <a:cubicBezTo>
                  <a:pt x="14171" y="5366"/>
                  <a:pt x="14171" y="5195"/>
                  <a:pt x="14146" y="5024"/>
                </a:cubicBezTo>
                <a:cubicBezTo>
                  <a:pt x="14098" y="4634"/>
                  <a:pt x="14049" y="4171"/>
                  <a:pt x="13976" y="3659"/>
                </a:cubicBezTo>
                <a:lnTo>
                  <a:pt x="13317" y="3244"/>
                </a:lnTo>
                <a:cubicBezTo>
                  <a:pt x="13220" y="3171"/>
                  <a:pt x="13098" y="3122"/>
                  <a:pt x="12976" y="3049"/>
                </a:cubicBezTo>
                <a:lnTo>
                  <a:pt x="12537" y="2829"/>
                </a:lnTo>
                <a:cubicBezTo>
                  <a:pt x="12244" y="2927"/>
                  <a:pt x="11976" y="3073"/>
                  <a:pt x="11683" y="3195"/>
                </a:cubicBezTo>
                <a:cubicBezTo>
                  <a:pt x="11537" y="3268"/>
                  <a:pt x="11390" y="3341"/>
                  <a:pt x="11268" y="3439"/>
                </a:cubicBezTo>
                <a:lnTo>
                  <a:pt x="11049" y="3561"/>
                </a:lnTo>
                <a:cubicBezTo>
                  <a:pt x="10976" y="3585"/>
                  <a:pt x="10903" y="3659"/>
                  <a:pt x="10829" y="3683"/>
                </a:cubicBezTo>
                <a:lnTo>
                  <a:pt x="10610" y="3829"/>
                </a:lnTo>
                <a:lnTo>
                  <a:pt x="10488" y="3951"/>
                </a:lnTo>
                <a:lnTo>
                  <a:pt x="10244" y="4122"/>
                </a:lnTo>
                <a:cubicBezTo>
                  <a:pt x="10098" y="4268"/>
                  <a:pt x="9951" y="4390"/>
                  <a:pt x="9829" y="4512"/>
                </a:cubicBezTo>
                <a:cubicBezTo>
                  <a:pt x="9812" y="4530"/>
                  <a:pt x="9794" y="4548"/>
                  <a:pt x="9776" y="4565"/>
                </a:cubicBezTo>
                <a:lnTo>
                  <a:pt x="9776" y="4565"/>
                </a:lnTo>
                <a:cubicBezTo>
                  <a:pt x="9804" y="4117"/>
                  <a:pt x="9797" y="3672"/>
                  <a:pt x="9756" y="3244"/>
                </a:cubicBezTo>
                <a:cubicBezTo>
                  <a:pt x="9781" y="3122"/>
                  <a:pt x="9781" y="3000"/>
                  <a:pt x="9756" y="2878"/>
                </a:cubicBezTo>
                <a:cubicBezTo>
                  <a:pt x="9756" y="2756"/>
                  <a:pt x="9732" y="2634"/>
                  <a:pt x="9707" y="2512"/>
                </a:cubicBezTo>
                <a:lnTo>
                  <a:pt x="9317" y="2171"/>
                </a:lnTo>
                <a:lnTo>
                  <a:pt x="9317" y="2171"/>
                </a:lnTo>
                <a:cubicBezTo>
                  <a:pt x="9366" y="2244"/>
                  <a:pt x="9390" y="2268"/>
                  <a:pt x="9366" y="2268"/>
                </a:cubicBezTo>
                <a:cubicBezTo>
                  <a:pt x="9342" y="2268"/>
                  <a:pt x="9317" y="2244"/>
                  <a:pt x="9268" y="2220"/>
                </a:cubicBezTo>
                <a:lnTo>
                  <a:pt x="9098" y="2049"/>
                </a:lnTo>
                <a:cubicBezTo>
                  <a:pt x="8927" y="1976"/>
                  <a:pt x="8927" y="2000"/>
                  <a:pt x="8903" y="1976"/>
                </a:cubicBezTo>
                <a:cubicBezTo>
                  <a:pt x="8878" y="1976"/>
                  <a:pt x="8854" y="1976"/>
                  <a:pt x="8805" y="1951"/>
                </a:cubicBezTo>
                <a:lnTo>
                  <a:pt x="8683" y="1927"/>
                </a:lnTo>
                <a:lnTo>
                  <a:pt x="8464" y="1829"/>
                </a:lnTo>
                <a:lnTo>
                  <a:pt x="8366" y="1805"/>
                </a:lnTo>
                <a:cubicBezTo>
                  <a:pt x="8220" y="1854"/>
                  <a:pt x="8049" y="1927"/>
                  <a:pt x="7829" y="2000"/>
                </a:cubicBezTo>
                <a:lnTo>
                  <a:pt x="7683" y="2073"/>
                </a:lnTo>
                <a:lnTo>
                  <a:pt x="7488" y="2171"/>
                </a:lnTo>
                <a:lnTo>
                  <a:pt x="7122" y="2366"/>
                </a:lnTo>
                <a:cubicBezTo>
                  <a:pt x="6878" y="2537"/>
                  <a:pt x="6586" y="2707"/>
                  <a:pt x="6342" y="2927"/>
                </a:cubicBezTo>
                <a:cubicBezTo>
                  <a:pt x="6171" y="3073"/>
                  <a:pt x="6000" y="3220"/>
                  <a:pt x="5829" y="3366"/>
                </a:cubicBezTo>
                <a:lnTo>
                  <a:pt x="5342" y="3805"/>
                </a:lnTo>
                <a:cubicBezTo>
                  <a:pt x="5220" y="3902"/>
                  <a:pt x="5244" y="3902"/>
                  <a:pt x="5195" y="3927"/>
                </a:cubicBezTo>
                <a:lnTo>
                  <a:pt x="5147" y="3976"/>
                </a:lnTo>
                <a:cubicBezTo>
                  <a:pt x="5073" y="4049"/>
                  <a:pt x="5000" y="4098"/>
                  <a:pt x="4927" y="4122"/>
                </a:cubicBezTo>
                <a:cubicBezTo>
                  <a:pt x="4903" y="4146"/>
                  <a:pt x="4854" y="4171"/>
                  <a:pt x="4805" y="4171"/>
                </a:cubicBezTo>
                <a:lnTo>
                  <a:pt x="4781" y="4195"/>
                </a:lnTo>
                <a:cubicBezTo>
                  <a:pt x="4781" y="4171"/>
                  <a:pt x="4781" y="4146"/>
                  <a:pt x="4781" y="4122"/>
                </a:cubicBezTo>
                <a:cubicBezTo>
                  <a:pt x="4781" y="4098"/>
                  <a:pt x="4781" y="4049"/>
                  <a:pt x="4781" y="4000"/>
                </a:cubicBezTo>
                <a:lnTo>
                  <a:pt x="4781" y="3976"/>
                </a:lnTo>
                <a:cubicBezTo>
                  <a:pt x="4781" y="3951"/>
                  <a:pt x="4781" y="3927"/>
                  <a:pt x="4781" y="3902"/>
                </a:cubicBezTo>
                <a:lnTo>
                  <a:pt x="4781" y="3756"/>
                </a:lnTo>
                <a:cubicBezTo>
                  <a:pt x="4781" y="3512"/>
                  <a:pt x="4830" y="3293"/>
                  <a:pt x="4830" y="3049"/>
                </a:cubicBezTo>
                <a:cubicBezTo>
                  <a:pt x="4854" y="2805"/>
                  <a:pt x="4878" y="2537"/>
                  <a:pt x="4903" y="2293"/>
                </a:cubicBezTo>
                <a:cubicBezTo>
                  <a:pt x="4951" y="1781"/>
                  <a:pt x="4976" y="1293"/>
                  <a:pt x="5025" y="829"/>
                </a:cubicBezTo>
                <a:lnTo>
                  <a:pt x="4781" y="610"/>
                </a:lnTo>
                <a:lnTo>
                  <a:pt x="4756" y="585"/>
                </a:lnTo>
                <a:lnTo>
                  <a:pt x="4756" y="561"/>
                </a:lnTo>
                <a:lnTo>
                  <a:pt x="4732" y="537"/>
                </a:lnTo>
                <a:lnTo>
                  <a:pt x="4683" y="464"/>
                </a:lnTo>
                <a:lnTo>
                  <a:pt x="4561" y="342"/>
                </a:lnTo>
                <a:lnTo>
                  <a:pt x="4561" y="342"/>
                </a:lnTo>
                <a:cubicBezTo>
                  <a:pt x="4391" y="195"/>
                  <a:pt x="4439" y="146"/>
                  <a:pt x="4342" y="49"/>
                </a:cubicBezTo>
                <a:lnTo>
                  <a:pt x="43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rot="-8386458">
            <a:off x="8471017" y="4609639"/>
            <a:ext cx="388388" cy="262585"/>
          </a:xfrm>
          <a:custGeom>
            <a:rect b="b" l="l" r="r" t="t"/>
            <a:pathLst>
              <a:path extrusionOk="0" h="11098" w="16415">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rot="-8386458">
            <a:off x="8748161" y="4004642"/>
            <a:ext cx="377433" cy="314520"/>
          </a:xfrm>
          <a:custGeom>
            <a:rect b="b" l="l" r="r" t="t"/>
            <a:pathLst>
              <a:path extrusionOk="0" h="13293" w="15952">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7" name="Google Shape;667;p33"/>
          <p:cNvGrpSpPr/>
          <p:nvPr/>
        </p:nvGrpSpPr>
        <p:grpSpPr>
          <a:xfrm>
            <a:off x="-222358" y="1017295"/>
            <a:ext cx="572923" cy="720591"/>
            <a:chOff x="632000" y="3011150"/>
            <a:chExt cx="212225" cy="266925"/>
          </a:xfrm>
        </p:grpSpPr>
        <p:sp>
          <p:nvSpPr>
            <p:cNvPr id="668" name="Google Shape;668;p33"/>
            <p:cNvSpPr/>
            <p:nvPr/>
          </p:nvSpPr>
          <p:spPr>
            <a:xfrm>
              <a:off x="767375" y="3031875"/>
              <a:ext cx="25" cy="3675"/>
            </a:xfrm>
            <a:custGeom>
              <a:rect b="b" l="l" r="r" t="t"/>
              <a:pathLst>
                <a:path extrusionOk="0" h="147" w="1">
                  <a:moveTo>
                    <a:pt x="0" y="147"/>
                  </a:moveTo>
                  <a:lnTo>
                    <a:pt x="0" y="0"/>
                  </a:lnTo>
                  <a:cubicBezTo>
                    <a:pt x="0" y="49"/>
                    <a:pt x="0" y="98"/>
                    <a:pt x="0" y="14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a:off x="701525" y="3033700"/>
              <a:ext cx="25" cy="3075"/>
            </a:xfrm>
            <a:custGeom>
              <a:rect b="b" l="l" r="r" t="t"/>
              <a:pathLst>
                <a:path extrusionOk="0" h="123" w="1">
                  <a:moveTo>
                    <a:pt x="0" y="123"/>
                  </a:moveTo>
                  <a:lnTo>
                    <a:pt x="0" y="1"/>
                  </a:lnTo>
                  <a:cubicBezTo>
                    <a:pt x="0" y="49"/>
                    <a:pt x="0" y="74"/>
                    <a:pt x="0" y="12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632000" y="3030050"/>
              <a:ext cx="25" cy="1850"/>
            </a:xfrm>
            <a:custGeom>
              <a:rect b="b" l="l" r="r" t="t"/>
              <a:pathLst>
                <a:path extrusionOk="0" h="74" w="1">
                  <a:moveTo>
                    <a:pt x="1" y="73"/>
                  </a:moveTo>
                  <a:lnTo>
                    <a:pt x="1" y="0"/>
                  </a:lnTo>
                  <a:cubicBezTo>
                    <a:pt x="1" y="25"/>
                    <a:pt x="1" y="49"/>
                    <a:pt x="1" y="73"/>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649075" y="3150175"/>
              <a:ext cx="650" cy="1850"/>
            </a:xfrm>
            <a:custGeom>
              <a:rect b="b" l="l" r="r" t="t"/>
              <a:pathLst>
                <a:path extrusionOk="0" h="74" w="26">
                  <a:moveTo>
                    <a:pt x="25" y="0"/>
                  </a:moveTo>
                  <a:cubicBezTo>
                    <a:pt x="1" y="0"/>
                    <a:pt x="1" y="49"/>
                    <a:pt x="1" y="73"/>
                  </a:cubicBezTo>
                  <a:cubicBezTo>
                    <a:pt x="1" y="49"/>
                    <a:pt x="25" y="24"/>
                    <a:pt x="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a:off x="649075" y="3152000"/>
              <a:ext cx="25" cy="25"/>
            </a:xfrm>
            <a:custGeom>
              <a:rect b="b" l="l" r="r" t="t"/>
              <a:pathLst>
                <a:path extrusionOk="0" h="1" w="1">
                  <a:moveTo>
                    <a:pt x="1" y="0"/>
                  </a:moveTo>
                  <a:lnTo>
                    <a:pt x="1" y="0"/>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646025" y="3144675"/>
              <a:ext cx="48800" cy="52925"/>
            </a:xfrm>
            <a:custGeom>
              <a:rect b="b" l="l" r="r" t="t"/>
              <a:pathLst>
                <a:path extrusionOk="0" h="2117" w="1952">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798475" y="3083700"/>
              <a:ext cx="45750" cy="48200"/>
            </a:xfrm>
            <a:custGeom>
              <a:rect b="b" l="l" r="r" t="t"/>
              <a:pathLst>
                <a:path extrusionOk="0" h="1928" w="183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802125" y="3090400"/>
              <a:ext cx="25" cy="25"/>
            </a:xfrm>
            <a:custGeom>
              <a:rect b="b" l="l" r="r" t="t"/>
              <a:pathLst>
                <a:path extrusionOk="0" h="1" w="1">
                  <a:moveTo>
                    <a:pt x="0" y="1"/>
                  </a:moveTo>
                  <a:lnTo>
                    <a:pt x="0" y="1"/>
                  </a:lnTo>
                  <a:cubicBezTo>
                    <a:pt x="0" y="1"/>
                    <a:pt x="0" y="1"/>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a:off x="713700" y="3105650"/>
              <a:ext cx="50025" cy="51850"/>
            </a:xfrm>
            <a:custGeom>
              <a:rect b="b" l="l" r="r" t="t"/>
              <a:pathLst>
                <a:path extrusionOk="0" h="2074" w="2001">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790550" y="3185225"/>
              <a:ext cx="48175" cy="56225"/>
            </a:xfrm>
            <a:custGeom>
              <a:rect b="b" l="l" r="r" t="t"/>
              <a:pathLst>
                <a:path extrusionOk="0" h="2249" w="1927">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716750" y="3227600"/>
              <a:ext cx="47600" cy="50475"/>
            </a:xfrm>
            <a:custGeom>
              <a:rect b="b" l="l" r="r" t="t"/>
              <a:pathLst>
                <a:path extrusionOk="0" h="2019" w="1904">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646025" y="3015400"/>
              <a:ext cx="40875" cy="49050"/>
            </a:xfrm>
            <a:custGeom>
              <a:rect b="b" l="l" r="r" t="t"/>
              <a:pathLst>
                <a:path extrusionOk="0" h="1962" w="1635">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a:off x="734450" y="3011150"/>
              <a:ext cx="40250" cy="58550"/>
            </a:xfrm>
            <a:custGeom>
              <a:rect b="b" l="l" r="r" t="t"/>
              <a:pathLst>
                <a:path extrusionOk="0" h="2342" w="161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 name="Google Shape;681;p33"/>
          <p:cNvGrpSpPr/>
          <p:nvPr/>
        </p:nvGrpSpPr>
        <p:grpSpPr>
          <a:xfrm>
            <a:off x="-191589" y="332562"/>
            <a:ext cx="1104456" cy="586021"/>
            <a:chOff x="238125" y="2760550"/>
            <a:chExt cx="528650" cy="280500"/>
          </a:xfrm>
        </p:grpSpPr>
        <p:sp>
          <p:nvSpPr>
            <p:cNvPr id="682" name="Google Shape;682;p33"/>
            <p:cNvSpPr/>
            <p:nvPr/>
          </p:nvSpPr>
          <p:spPr>
            <a:xfrm>
              <a:off x="274700" y="3020300"/>
              <a:ext cx="1850" cy="9150"/>
            </a:xfrm>
            <a:custGeom>
              <a:rect b="b" l="l" r="r" t="t"/>
              <a:pathLst>
                <a:path extrusionOk="0" h="366" w="74">
                  <a:moveTo>
                    <a:pt x="74" y="0"/>
                  </a:moveTo>
                  <a:cubicBezTo>
                    <a:pt x="25" y="122"/>
                    <a:pt x="0" y="244"/>
                    <a:pt x="0" y="366"/>
                  </a:cubicBezTo>
                  <a:cubicBezTo>
                    <a:pt x="49" y="244"/>
                    <a:pt x="74" y="122"/>
                    <a:pt x="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a:off x="277125" y="3020300"/>
              <a:ext cx="25" cy="25"/>
            </a:xfrm>
            <a:custGeom>
              <a:rect b="b" l="l" r="r" t="t"/>
              <a:pathLst>
                <a:path extrusionOk="0" h="1" w="1">
                  <a:moveTo>
                    <a:pt x="1" y="0"/>
                  </a:move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4" name="Google Shape;684;p33"/>
            <p:cNvGrpSpPr/>
            <p:nvPr/>
          </p:nvGrpSpPr>
          <p:grpSpPr>
            <a:xfrm>
              <a:off x="238125" y="2760550"/>
              <a:ext cx="528650" cy="279275"/>
              <a:chOff x="238125" y="2760550"/>
              <a:chExt cx="528650" cy="279275"/>
            </a:xfrm>
          </p:grpSpPr>
          <p:sp>
            <p:nvSpPr>
              <p:cNvPr id="685" name="Google Shape;685;p33"/>
              <p:cNvSpPr/>
              <p:nvPr/>
            </p:nvSpPr>
            <p:spPr>
              <a:xfrm>
                <a:off x="238125" y="2760550"/>
                <a:ext cx="528650" cy="278050"/>
              </a:xfrm>
              <a:custGeom>
                <a:rect b="b" l="l" r="r" t="t"/>
                <a:pathLst>
                  <a:path extrusionOk="0" h="11122" w="21146">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338100" y="3028825"/>
                <a:ext cx="2475" cy="6725"/>
              </a:xfrm>
              <a:custGeom>
                <a:rect b="b" l="l" r="r" t="t"/>
                <a:pathLst>
                  <a:path extrusionOk="0" h="269" w="99">
                    <a:moveTo>
                      <a:pt x="98" y="0"/>
                    </a:moveTo>
                    <a:cubicBezTo>
                      <a:pt x="50" y="74"/>
                      <a:pt x="1" y="171"/>
                      <a:pt x="1" y="269"/>
                    </a:cubicBezTo>
                    <a:cubicBezTo>
                      <a:pt x="50" y="196"/>
                      <a:pt x="74" y="98"/>
                      <a:pt x="9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
              <p:cNvSpPr/>
              <p:nvPr/>
            </p:nvSpPr>
            <p:spPr>
              <a:xfrm>
                <a:off x="340550" y="3028825"/>
                <a:ext cx="25" cy="25"/>
              </a:xfrm>
              <a:custGeom>
                <a:rect b="b" l="l" r="r" t="t"/>
                <a:pathLst>
                  <a:path extrusionOk="0" h="1" w="1">
                    <a:moveTo>
                      <a:pt x="0" y="0"/>
                    </a:moveTo>
                    <a:lnTo>
                      <a:pt x="0" y="0"/>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3"/>
              <p:cNvSpPr/>
              <p:nvPr/>
            </p:nvSpPr>
            <p:spPr>
              <a:xfrm>
                <a:off x="302750" y="2832500"/>
                <a:ext cx="398800" cy="207325"/>
              </a:xfrm>
              <a:custGeom>
                <a:rect b="b" l="l" r="r" t="t"/>
                <a:pathLst>
                  <a:path extrusionOk="0" h="8293" w="15952">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9" name="Google Shape;689;p33"/>
            <p:cNvSpPr/>
            <p:nvPr/>
          </p:nvSpPr>
          <p:spPr>
            <a:xfrm>
              <a:off x="400925" y="3037350"/>
              <a:ext cx="2450" cy="3700"/>
            </a:xfrm>
            <a:custGeom>
              <a:rect b="b" l="l" r="r" t="t"/>
              <a:pathLst>
                <a:path extrusionOk="0" h="148" w="98">
                  <a:moveTo>
                    <a:pt x="98" y="1"/>
                  </a:moveTo>
                  <a:lnTo>
                    <a:pt x="98" y="1"/>
                  </a:lnTo>
                  <a:cubicBezTo>
                    <a:pt x="49" y="25"/>
                    <a:pt x="0" y="74"/>
                    <a:pt x="0" y="147"/>
                  </a:cubicBezTo>
                  <a:cubicBezTo>
                    <a:pt x="49" y="98"/>
                    <a:pt x="73" y="50"/>
                    <a:pt x="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a:off x="403350" y="3037350"/>
              <a:ext cx="25" cy="25"/>
            </a:xfrm>
            <a:custGeom>
              <a:rect b="b" l="l" r="r" t="t"/>
              <a:pathLst>
                <a:path extrusionOk="0" h="1" w="1">
                  <a:moveTo>
                    <a:pt x="1" y="1"/>
                  </a:moveTo>
                  <a:lnTo>
                    <a:pt x="1" y="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_3">
    <p:spTree>
      <p:nvGrpSpPr>
        <p:cNvPr id="691" name="Shape 691"/>
        <p:cNvGrpSpPr/>
        <p:nvPr/>
      </p:nvGrpSpPr>
      <p:grpSpPr>
        <a:xfrm>
          <a:off x="0" y="0"/>
          <a:ext cx="0" cy="0"/>
          <a:chOff x="0" y="0"/>
          <a:chExt cx="0" cy="0"/>
        </a:xfrm>
      </p:grpSpPr>
      <p:sp>
        <p:nvSpPr>
          <p:cNvPr id="692" name="Google Shape;692;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93" name="Google Shape;693;p3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4" name="Google Shape;69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9" name="Shape 699"/>
        <p:cNvGrpSpPr/>
        <p:nvPr/>
      </p:nvGrpSpPr>
      <p:grpSpPr>
        <a:xfrm>
          <a:off x="0" y="0"/>
          <a:ext cx="0" cy="0"/>
          <a:chOff x="0" y="0"/>
          <a:chExt cx="0" cy="0"/>
        </a:xfrm>
      </p:grpSpPr>
      <p:sp>
        <p:nvSpPr>
          <p:cNvPr id="700" name="Google Shape;700;p3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01" name="Google Shape;701;p3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2" name="Google Shape;702;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3" name="Shape 703"/>
        <p:cNvGrpSpPr/>
        <p:nvPr/>
      </p:nvGrpSpPr>
      <p:grpSpPr>
        <a:xfrm>
          <a:off x="0" y="0"/>
          <a:ext cx="0" cy="0"/>
          <a:chOff x="0" y="0"/>
          <a:chExt cx="0" cy="0"/>
        </a:xfrm>
      </p:grpSpPr>
      <p:sp>
        <p:nvSpPr>
          <p:cNvPr id="704" name="Google Shape;704;p3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5" name="Google Shape;705;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6" name="Shape 706"/>
        <p:cNvGrpSpPr/>
        <p:nvPr/>
      </p:nvGrpSpPr>
      <p:grpSpPr>
        <a:xfrm>
          <a:off x="0" y="0"/>
          <a:ext cx="0" cy="0"/>
          <a:chOff x="0" y="0"/>
          <a:chExt cx="0" cy="0"/>
        </a:xfrm>
      </p:grpSpPr>
      <p:sp>
        <p:nvSpPr>
          <p:cNvPr id="707" name="Google Shape;707;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8" name="Google Shape;708;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09" name="Google Shape;70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0" name="Shape 710"/>
        <p:cNvGrpSpPr/>
        <p:nvPr/>
      </p:nvGrpSpPr>
      <p:grpSpPr>
        <a:xfrm>
          <a:off x="0" y="0"/>
          <a:ext cx="0" cy="0"/>
          <a:chOff x="0" y="0"/>
          <a:chExt cx="0" cy="0"/>
        </a:xfrm>
      </p:grpSpPr>
      <p:sp>
        <p:nvSpPr>
          <p:cNvPr id="711" name="Google Shape;711;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2" name="Google Shape;712;p3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3" name="Google Shape;713;p3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4" name="Google Shape;714;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5" name="Shape 715"/>
        <p:cNvGrpSpPr/>
        <p:nvPr/>
      </p:nvGrpSpPr>
      <p:grpSpPr>
        <a:xfrm>
          <a:off x="0" y="0"/>
          <a:ext cx="0" cy="0"/>
          <a:chOff x="0" y="0"/>
          <a:chExt cx="0" cy="0"/>
        </a:xfrm>
      </p:grpSpPr>
      <p:sp>
        <p:nvSpPr>
          <p:cNvPr id="716" name="Google Shape;71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7" name="Google Shape;71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8" name="Shape 718"/>
        <p:cNvGrpSpPr/>
        <p:nvPr/>
      </p:nvGrpSpPr>
      <p:grpSpPr>
        <a:xfrm>
          <a:off x="0" y="0"/>
          <a:ext cx="0" cy="0"/>
          <a:chOff x="0" y="0"/>
          <a:chExt cx="0" cy="0"/>
        </a:xfrm>
      </p:grpSpPr>
      <p:sp>
        <p:nvSpPr>
          <p:cNvPr id="719" name="Google Shape;719;p4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20" name="Google Shape;720;p4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1" name="Google Shape;721;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22" name="Shape 722"/>
        <p:cNvGrpSpPr/>
        <p:nvPr/>
      </p:nvGrpSpPr>
      <p:grpSpPr>
        <a:xfrm>
          <a:off x="0" y="0"/>
          <a:ext cx="0" cy="0"/>
          <a:chOff x="0" y="0"/>
          <a:chExt cx="0" cy="0"/>
        </a:xfrm>
      </p:grpSpPr>
      <p:sp>
        <p:nvSpPr>
          <p:cNvPr id="723" name="Google Shape;723;p4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24" name="Google Shape;724;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5" name="Shape 725"/>
        <p:cNvGrpSpPr/>
        <p:nvPr/>
      </p:nvGrpSpPr>
      <p:grpSpPr>
        <a:xfrm>
          <a:off x="0" y="0"/>
          <a:ext cx="0" cy="0"/>
          <a:chOff x="0" y="0"/>
          <a:chExt cx="0" cy="0"/>
        </a:xfrm>
      </p:grpSpPr>
      <p:sp>
        <p:nvSpPr>
          <p:cNvPr id="726" name="Google Shape;726;p4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728" name="Google Shape;728;p4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29" name="Google Shape;729;p4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30" name="Google Shape;730;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1" name="Shape 731"/>
        <p:cNvGrpSpPr/>
        <p:nvPr/>
      </p:nvGrpSpPr>
      <p:grpSpPr>
        <a:xfrm>
          <a:off x="0" y="0"/>
          <a:ext cx="0" cy="0"/>
          <a:chOff x="0" y="0"/>
          <a:chExt cx="0" cy="0"/>
        </a:xfrm>
      </p:grpSpPr>
      <p:sp>
        <p:nvSpPr>
          <p:cNvPr id="732" name="Google Shape;732;p4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733" name="Google Shape;733;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4" name="Shape 734"/>
        <p:cNvGrpSpPr/>
        <p:nvPr/>
      </p:nvGrpSpPr>
      <p:grpSpPr>
        <a:xfrm>
          <a:off x="0" y="0"/>
          <a:ext cx="0" cy="0"/>
          <a:chOff x="0" y="0"/>
          <a:chExt cx="0" cy="0"/>
        </a:xfrm>
      </p:grpSpPr>
      <p:sp>
        <p:nvSpPr>
          <p:cNvPr id="735" name="Google Shape;735;p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36" name="Google Shape;736;p4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37" name="Google Shape;737;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8" name="Shape 738"/>
        <p:cNvGrpSpPr/>
        <p:nvPr/>
      </p:nvGrpSpPr>
      <p:grpSpPr>
        <a:xfrm>
          <a:off x="0" y="0"/>
          <a:ext cx="0" cy="0"/>
          <a:chOff x="0" y="0"/>
          <a:chExt cx="0" cy="0"/>
        </a:xfrm>
      </p:grpSpPr>
      <p:sp>
        <p:nvSpPr>
          <p:cNvPr id="739" name="Google Shape;739;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gray/blue">
  <p:cSld name="SECTION_HEADER_1">
    <p:bg>
      <p:bgPr>
        <a:solidFill>
          <a:srgbClr val="65797A"/>
        </a:solidFill>
      </p:bgPr>
    </p:bg>
    <p:spTree>
      <p:nvGrpSpPr>
        <p:cNvPr id="740" name="Shape 740"/>
        <p:cNvGrpSpPr/>
        <p:nvPr/>
      </p:nvGrpSpPr>
      <p:grpSpPr>
        <a:xfrm>
          <a:off x="0" y="0"/>
          <a:ext cx="0" cy="0"/>
          <a:chOff x="0" y="0"/>
          <a:chExt cx="0" cy="0"/>
        </a:xfrm>
      </p:grpSpPr>
      <p:sp>
        <p:nvSpPr>
          <p:cNvPr id="741" name="Google Shape;741;p4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2pPr>
            <a:lvl3pPr lvl="2"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3pPr>
            <a:lvl4pPr lvl="3"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4pPr>
            <a:lvl5pPr lvl="4"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5pPr>
            <a:lvl6pPr lvl="5"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6pPr>
            <a:lvl7pPr lvl="6"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7pPr>
            <a:lvl8pPr lvl="7"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8pPr>
            <a:lvl9pPr lvl="8"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9pPr>
          </a:lstStyle>
          <a:p/>
        </p:txBody>
      </p:sp>
      <p:pic>
        <p:nvPicPr>
          <p:cNvPr id="742" name="Google Shape;742;p47"/>
          <p:cNvPicPr preferRelativeResize="0"/>
          <p:nvPr/>
        </p:nvPicPr>
        <p:blipFill>
          <a:blip r:embed="rId2">
            <a:alphaModFix/>
          </a:blip>
          <a:stretch>
            <a:fillRect/>
          </a:stretch>
        </p:blipFill>
        <p:spPr>
          <a:xfrm>
            <a:off x="7272726" y="4563200"/>
            <a:ext cx="1667277" cy="3532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TITLE_ONLY_3">
    <p:spTree>
      <p:nvGrpSpPr>
        <p:cNvPr id="743" name="Shape 743"/>
        <p:cNvGrpSpPr/>
        <p:nvPr/>
      </p:nvGrpSpPr>
      <p:grpSpPr>
        <a:xfrm>
          <a:off x="0" y="0"/>
          <a:ext cx="0" cy="0"/>
          <a:chOff x="0" y="0"/>
          <a:chExt cx="0" cy="0"/>
        </a:xfrm>
      </p:grpSpPr>
      <p:sp>
        <p:nvSpPr>
          <p:cNvPr id="744" name="Google Shape;744;p4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34044"/>
              </a:buClr>
              <a:buSzPts val="2200"/>
              <a:buFont typeface="Open Sans"/>
              <a:buNone/>
              <a:defRPr b="1" sz="2200">
                <a:solidFill>
                  <a:srgbClr val="334044"/>
                </a:solidFill>
                <a:latin typeface="Open Sans"/>
                <a:ea typeface="Open Sans"/>
                <a:cs typeface="Open Sans"/>
                <a:sym typeface="Open Sans"/>
              </a:defRPr>
            </a:lvl1pPr>
            <a:lvl2pPr lvl="1" rtl="0">
              <a:spcBef>
                <a:spcPts val="0"/>
              </a:spcBef>
              <a:spcAft>
                <a:spcPts val="0"/>
              </a:spcAft>
              <a:buSzPts val="2200"/>
              <a:buFont typeface="Open Sans"/>
              <a:buNone/>
              <a:defRPr sz="2200">
                <a:latin typeface="Open Sans"/>
                <a:ea typeface="Open Sans"/>
                <a:cs typeface="Open Sans"/>
                <a:sym typeface="Open Sans"/>
              </a:defRPr>
            </a:lvl2pPr>
            <a:lvl3pPr lvl="2" rtl="0">
              <a:spcBef>
                <a:spcPts val="0"/>
              </a:spcBef>
              <a:spcAft>
                <a:spcPts val="0"/>
              </a:spcAft>
              <a:buSzPts val="2200"/>
              <a:buFont typeface="Open Sans"/>
              <a:buNone/>
              <a:defRPr sz="2200">
                <a:latin typeface="Open Sans"/>
                <a:ea typeface="Open Sans"/>
                <a:cs typeface="Open Sans"/>
                <a:sym typeface="Open Sans"/>
              </a:defRPr>
            </a:lvl3pPr>
            <a:lvl4pPr lvl="3" rtl="0">
              <a:spcBef>
                <a:spcPts val="0"/>
              </a:spcBef>
              <a:spcAft>
                <a:spcPts val="0"/>
              </a:spcAft>
              <a:buSzPts val="2200"/>
              <a:buFont typeface="Open Sans"/>
              <a:buNone/>
              <a:defRPr sz="2200">
                <a:latin typeface="Open Sans"/>
                <a:ea typeface="Open Sans"/>
                <a:cs typeface="Open Sans"/>
                <a:sym typeface="Open Sans"/>
              </a:defRPr>
            </a:lvl4pPr>
            <a:lvl5pPr lvl="4" rtl="0">
              <a:spcBef>
                <a:spcPts val="0"/>
              </a:spcBef>
              <a:spcAft>
                <a:spcPts val="0"/>
              </a:spcAft>
              <a:buSzPts val="2200"/>
              <a:buFont typeface="Open Sans"/>
              <a:buNone/>
              <a:defRPr sz="2200">
                <a:latin typeface="Open Sans"/>
                <a:ea typeface="Open Sans"/>
                <a:cs typeface="Open Sans"/>
                <a:sym typeface="Open Sans"/>
              </a:defRPr>
            </a:lvl5pPr>
            <a:lvl6pPr lvl="5" rtl="0">
              <a:spcBef>
                <a:spcPts val="0"/>
              </a:spcBef>
              <a:spcAft>
                <a:spcPts val="0"/>
              </a:spcAft>
              <a:buSzPts val="2200"/>
              <a:buFont typeface="Open Sans"/>
              <a:buNone/>
              <a:defRPr sz="2200">
                <a:latin typeface="Open Sans"/>
                <a:ea typeface="Open Sans"/>
                <a:cs typeface="Open Sans"/>
                <a:sym typeface="Open Sans"/>
              </a:defRPr>
            </a:lvl6pPr>
            <a:lvl7pPr lvl="6" rtl="0">
              <a:spcBef>
                <a:spcPts val="0"/>
              </a:spcBef>
              <a:spcAft>
                <a:spcPts val="0"/>
              </a:spcAft>
              <a:buSzPts val="2200"/>
              <a:buFont typeface="Open Sans"/>
              <a:buNone/>
              <a:defRPr sz="2200">
                <a:latin typeface="Open Sans"/>
                <a:ea typeface="Open Sans"/>
                <a:cs typeface="Open Sans"/>
                <a:sym typeface="Open Sans"/>
              </a:defRPr>
            </a:lvl7pPr>
            <a:lvl8pPr lvl="7" rtl="0">
              <a:spcBef>
                <a:spcPts val="0"/>
              </a:spcBef>
              <a:spcAft>
                <a:spcPts val="0"/>
              </a:spcAft>
              <a:buSzPts val="2200"/>
              <a:buFont typeface="Open Sans"/>
              <a:buNone/>
              <a:defRPr sz="2200">
                <a:latin typeface="Open Sans"/>
                <a:ea typeface="Open Sans"/>
                <a:cs typeface="Open Sans"/>
                <a:sym typeface="Open Sans"/>
              </a:defRPr>
            </a:lvl8pPr>
            <a:lvl9pPr lvl="8" rtl="0">
              <a:spcBef>
                <a:spcPts val="0"/>
              </a:spcBef>
              <a:spcAft>
                <a:spcPts val="0"/>
              </a:spcAft>
              <a:buSzPts val="2200"/>
              <a:buFont typeface="Open Sans"/>
              <a:buNone/>
              <a:defRPr sz="2200">
                <a:latin typeface="Open Sans"/>
                <a:ea typeface="Open Sans"/>
                <a:cs typeface="Open Sans"/>
                <a:sym typeface="Open Sans"/>
              </a:defRPr>
            </a:lvl9pPr>
          </a:lstStyle>
          <a:p/>
        </p:txBody>
      </p:sp>
      <p:pic>
        <p:nvPicPr>
          <p:cNvPr id="745" name="Google Shape;745;p48"/>
          <p:cNvPicPr preferRelativeResize="0"/>
          <p:nvPr/>
        </p:nvPicPr>
        <p:blipFill>
          <a:blip r:embed="rId2">
            <a:alphaModFix/>
          </a:blip>
          <a:stretch>
            <a:fillRect/>
          </a:stretch>
        </p:blipFill>
        <p:spPr>
          <a:xfrm>
            <a:off x="7117425" y="4566900"/>
            <a:ext cx="1734398" cy="362200"/>
          </a:xfrm>
          <a:prstGeom prst="rect">
            <a:avLst/>
          </a:prstGeom>
          <a:noFill/>
          <a:ln>
            <a:noFill/>
          </a:ln>
        </p:spPr>
      </p:pic>
      <p:sp>
        <p:nvSpPr>
          <p:cNvPr id="746" name="Google Shape;746;p48"/>
          <p:cNvSpPr txBox="1"/>
          <p:nvPr>
            <p:ph idx="1" type="body"/>
          </p:nvPr>
        </p:nvSpPr>
        <p:spPr>
          <a:xfrm>
            <a:off x="311700" y="1001600"/>
            <a:ext cx="7475700" cy="29388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334044"/>
              </a:buClr>
              <a:buSzPts val="1800"/>
              <a:buFont typeface="Open Sans"/>
              <a:buChar char="●"/>
              <a:defRPr>
                <a:solidFill>
                  <a:srgbClr val="334044"/>
                </a:solidFill>
                <a:latin typeface="Open Sans"/>
                <a:ea typeface="Open Sans"/>
                <a:cs typeface="Open Sans"/>
                <a:sym typeface="Open Sans"/>
              </a:defRPr>
            </a:lvl1pPr>
            <a:lvl2pPr indent="-317500" lvl="1" marL="9144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2pPr>
            <a:lvl3pPr indent="-317500" lvl="2" marL="13716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3pPr>
            <a:lvl4pPr indent="-317500" lvl="3" marL="18288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4pPr>
            <a:lvl5pPr indent="-317500" lvl="4" marL="22860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5pPr>
            <a:lvl6pPr indent="-317500" lvl="5" marL="27432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6pPr>
            <a:lvl7pPr indent="-317500" lvl="6" marL="32004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7pPr>
            <a:lvl8pPr indent="-317500" lvl="7" marL="36576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8pPr>
            <a:lvl9pPr indent="-317500" lvl="8" marL="4114800" rtl="0">
              <a:lnSpc>
                <a:spcPct val="100000"/>
              </a:lnSpc>
              <a:spcBef>
                <a:spcPts val="800"/>
              </a:spcBef>
              <a:spcAft>
                <a:spcPts val="800"/>
              </a:spcAft>
              <a:buClr>
                <a:srgbClr val="334044"/>
              </a:buClr>
              <a:buSzPts val="1400"/>
              <a:buFont typeface="Open Sans"/>
              <a:buChar char="■"/>
              <a:defRPr>
                <a:solidFill>
                  <a:srgbClr val="334044"/>
                </a:solidFill>
                <a:latin typeface="Open Sans"/>
                <a:ea typeface="Open Sans"/>
                <a:cs typeface="Open Sans"/>
                <a:sym typeface="Open Sans"/>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747" name="Shape 747"/>
        <p:cNvGrpSpPr/>
        <p:nvPr/>
      </p:nvGrpSpPr>
      <p:grpSpPr>
        <a:xfrm>
          <a:off x="0" y="0"/>
          <a:ext cx="0" cy="0"/>
          <a:chOff x="0" y="0"/>
          <a:chExt cx="0" cy="0"/>
        </a:xfrm>
      </p:grpSpPr>
      <p:sp>
        <p:nvSpPr>
          <p:cNvPr id="748" name="Google Shape;748;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Open Sans"/>
              <a:buNone/>
              <a:defRPr>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sp>
        <p:nvSpPr>
          <p:cNvPr id="749" name="Google Shape;749;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pen Sans"/>
              <a:buChar char="●"/>
              <a:defRPr>
                <a:latin typeface="Open Sans"/>
                <a:ea typeface="Open Sans"/>
                <a:cs typeface="Open Sans"/>
                <a:sym typeface="Open Sans"/>
              </a:defRPr>
            </a:lvl1pPr>
            <a:lvl2pPr indent="-317500" lvl="1" marL="914400" rtl="0">
              <a:spcBef>
                <a:spcPts val="1600"/>
              </a:spcBef>
              <a:spcAft>
                <a:spcPts val="0"/>
              </a:spcAft>
              <a:buSzPts val="1400"/>
              <a:buFont typeface="Open Sans"/>
              <a:buChar char="○"/>
              <a:defRPr>
                <a:latin typeface="Open Sans"/>
                <a:ea typeface="Open Sans"/>
                <a:cs typeface="Open Sans"/>
                <a:sym typeface="Open Sans"/>
              </a:defRPr>
            </a:lvl2pPr>
            <a:lvl3pPr indent="-317500" lvl="2" marL="1371600" rtl="0">
              <a:spcBef>
                <a:spcPts val="1600"/>
              </a:spcBef>
              <a:spcAft>
                <a:spcPts val="0"/>
              </a:spcAft>
              <a:buSzPts val="1400"/>
              <a:buFont typeface="Open Sans"/>
              <a:buChar char="■"/>
              <a:defRPr>
                <a:latin typeface="Open Sans"/>
                <a:ea typeface="Open Sans"/>
                <a:cs typeface="Open Sans"/>
                <a:sym typeface="Open Sans"/>
              </a:defRPr>
            </a:lvl3pPr>
            <a:lvl4pPr indent="-317500" lvl="3" marL="1828800" rtl="0">
              <a:spcBef>
                <a:spcPts val="1600"/>
              </a:spcBef>
              <a:spcAft>
                <a:spcPts val="0"/>
              </a:spcAft>
              <a:buSzPts val="1400"/>
              <a:buFont typeface="Open Sans"/>
              <a:buChar char="●"/>
              <a:defRPr>
                <a:latin typeface="Open Sans"/>
                <a:ea typeface="Open Sans"/>
                <a:cs typeface="Open Sans"/>
                <a:sym typeface="Open Sans"/>
              </a:defRPr>
            </a:lvl4pPr>
            <a:lvl5pPr indent="-317500" lvl="4" marL="2286000" rtl="0">
              <a:spcBef>
                <a:spcPts val="1600"/>
              </a:spcBef>
              <a:spcAft>
                <a:spcPts val="0"/>
              </a:spcAft>
              <a:buSzPts val="1400"/>
              <a:buFont typeface="Open Sans"/>
              <a:buChar char="○"/>
              <a:defRPr>
                <a:latin typeface="Open Sans"/>
                <a:ea typeface="Open Sans"/>
                <a:cs typeface="Open Sans"/>
                <a:sym typeface="Open Sans"/>
              </a:defRPr>
            </a:lvl5pPr>
            <a:lvl6pPr indent="-317500" lvl="5" marL="2743200" rtl="0">
              <a:spcBef>
                <a:spcPts val="1600"/>
              </a:spcBef>
              <a:spcAft>
                <a:spcPts val="0"/>
              </a:spcAft>
              <a:buSzPts val="1400"/>
              <a:buFont typeface="Open Sans"/>
              <a:buChar char="■"/>
              <a:defRPr>
                <a:latin typeface="Open Sans"/>
                <a:ea typeface="Open Sans"/>
                <a:cs typeface="Open Sans"/>
                <a:sym typeface="Open Sans"/>
              </a:defRPr>
            </a:lvl6pPr>
            <a:lvl7pPr indent="-317500" lvl="6" marL="3200400" rtl="0">
              <a:spcBef>
                <a:spcPts val="1600"/>
              </a:spcBef>
              <a:spcAft>
                <a:spcPts val="0"/>
              </a:spcAft>
              <a:buSzPts val="1400"/>
              <a:buFont typeface="Open Sans"/>
              <a:buChar char="●"/>
              <a:defRPr>
                <a:latin typeface="Open Sans"/>
                <a:ea typeface="Open Sans"/>
                <a:cs typeface="Open Sans"/>
                <a:sym typeface="Open Sans"/>
              </a:defRPr>
            </a:lvl7pPr>
            <a:lvl8pPr indent="-317500" lvl="7" marL="3657600" rtl="0">
              <a:spcBef>
                <a:spcPts val="1600"/>
              </a:spcBef>
              <a:spcAft>
                <a:spcPts val="0"/>
              </a:spcAft>
              <a:buSzPts val="1400"/>
              <a:buFont typeface="Open Sans"/>
              <a:buChar char="○"/>
              <a:defRPr>
                <a:latin typeface="Open Sans"/>
                <a:ea typeface="Open Sans"/>
                <a:cs typeface="Open Sans"/>
                <a:sym typeface="Open Sans"/>
              </a:defRPr>
            </a:lvl8pPr>
            <a:lvl9pPr indent="-317500" lvl="8" marL="4114800" rtl="0">
              <a:spcBef>
                <a:spcPts val="1600"/>
              </a:spcBef>
              <a:spcAft>
                <a:spcPts val="1600"/>
              </a:spcAft>
              <a:buSzPts val="1400"/>
              <a:buFont typeface="Open Sans"/>
              <a:buChar char="■"/>
              <a:defRPr>
                <a:latin typeface="Open Sans"/>
                <a:ea typeface="Open Sans"/>
                <a:cs typeface="Open Sans"/>
                <a:sym typeface="Open Sans"/>
              </a:defRPr>
            </a:lvl9pPr>
          </a:lstStyle>
          <a:p/>
        </p:txBody>
      </p:sp>
      <p:sp>
        <p:nvSpPr>
          <p:cNvPr id="750" name="Google Shape;750;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51" name="Shape 751"/>
        <p:cNvGrpSpPr/>
        <p:nvPr/>
      </p:nvGrpSpPr>
      <p:grpSpPr>
        <a:xfrm>
          <a:off x="0" y="0"/>
          <a:ext cx="0" cy="0"/>
          <a:chOff x="0" y="0"/>
          <a:chExt cx="0" cy="0"/>
        </a:xfrm>
      </p:grpSpPr>
      <p:sp>
        <p:nvSpPr>
          <p:cNvPr id="752" name="Google Shape;752;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34044"/>
              </a:buClr>
              <a:buSzPts val="2200"/>
              <a:buFont typeface="Open Sans"/>
              <a:buNone/>
              <a:defRPr b="1" sz="2200">
                <a:solidFill>
                  <a:srgbClr val="334044"/>
                </a:solidFill>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pic>
        <p:nvPicPr>
          <p:cNvPr id="753" name="Google Shape;753;p50"/>
          <p:cNvPicPr preferRelativeResize="0"/>
          <p:nvPr/>
        </p:nvPicPr>
        <p:blipFill>
          <a:blip r:embed="rId2">
            <a:alphaModFix/>
          </a:blip>
          <a:stretch>
            <a:fillRect/>
          </a:stretch>
        </p:blipFill>
        <p:spPr>
          <a:xfrm>
            <a:off x="7291425" y="4607225"/>
            <a:ext cx="1669877" cy="34872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8" name="Shape 758"/>
        <p:cNvGrpSpPr/>
        <p:nvPr/>
      </p:nvGrpSpPr>
      <p:grpSpPr>
        <a:xfrm>
          <a:off x="0" y="0"/>
          <a:ext cx="0" cy="0"/>
          <a:chOff x="0" y="0"/>
          <a:chExt cx="0" cy="0"/>
        </a:xfrm>
      </p:grpSpPr>
      <p:sp>
        <p:nvSpPr>
          <p:cNvPr id="759" name="Google Shape;759;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Open Sans"/>
              <a:buNone/>
              <a:defRPr>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sp>
        <p:nvSpPr>
          <p:cNvPr id="760" name="Google Shape;760;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1" name="Shape 761"/>
        <p:cNvGrpSpPr/>
        <p:nvPr/>
      </p:nvGrpSpPr>
      <p:grpSpPr>
        <a:xfrm>
          <a:off x="0" y="0"/>
          <a:ext cx="0" cy="0"/>
          <a:chOff x="0" y="0"/>
          <a:chExt cx="0" cy="0"/>
        </a:xfrm>
      </p:grpSpPr>
      <p:sp>
        <p:nvSpPr>
          <p:cNvPr id="762" name="Google Shape;762;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763" name="Shape 763"/>
        <p:cNvGrpSpPr/>
        <p:nvPr/>
      </p:nvGrpSpPr>
      <p:grpSpPr>
        <a:xfrm>
          <a:off x="0" y="0"/>
          <a:ext cx="0" cy="0"/>
          <a:chOff x="0" y="0"/>
          <a:chExt cx="0" cy="0"/>
        </a:xfrm>
      </p:grpSpPr>
      <p:cxnSp>
        <p:nvCxnSpPr>
          <p:cNvPr id="764" name="Google Shape;764;p54"/>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765" name="Google Shape;765;p54"/>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766" name="Google Shape;766;p54"/>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767" name="Google Shape;767;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768" name="Shape 768"/>
        <p:cNvGrpSpPr/>
        <p:nvPr/>
      </p:nvGrpSpPr>
      <p:grpSpPr>
        <a:xfrm>
          <a:off x="0" y="0"/>
          <a:ext cx="0" cy="0"/>
          <a:chOff x="0" y="0"/>
          <a:chExt cx="0" cy="0"/>
        </a:xfrm>
      </p:grpSpPr>
      <p:sp>
        <p:nvSpPr>
          <p:cNvPr id="769" name="Google Shape;769;p55"/>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1pPr>
            <a:lvl2pPr lvl="1"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2pPr>
            <a:lvl3pPr lvl="2"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3pPr>
            <a:lvl4pPr lvl="3"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4pPr>
            <a:lvl5pPr lvl="4"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5pPr>
            <a:lvl6pPr lvl="5"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6pPr>
            <a:lvl7pPr lvl="6"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7pPr>
            <a:lvl8pPr lvl="7"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8pPr>
            <a:lvl9pPr lvl="8"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9pPr>
          </a:lstStyle>
          <a:p/>
        </p:txBody>
      </p:sp>
      <p:sp>
        <p:nvSpPr>
          <p:cNvPr id="770" name="Google Shape;770;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1" name="Shape 771"/>
        <p:cNvGrpSpPr/>
        <p:nvPr/>
      </p:nvGrpSpPr>
      <p:grpSpPr>
        <a:xfrm>
          <a:off x="0" y="0"/>
          <a:ext cx="0" cy="0"/>
          <a:chOff x="0" y="0"/>
          <a:chExt cx="0" cy="0"/>
        </a:xfrm>
      </p:grpSpPr>
      <p:sp>
        <p:nvSpPr>
          <p:cNvPr id="772" name="Google Shape;772;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Open Sans"/>
              <a:buNone/>
              <a:defRPr>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sp>
        <p:nvSpPr>
          <p:cNvPr id="773" name="Google Shape;773;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pen Sans"/>
              <a:buChar char="●"/>
              <a:defRPr>
                <a:latin typeface="Open Sans"/>
                <a:ea typeface="Open Sans"/>
                <a:cs typeface="Open Sans"/>
                <a:sym typeface="Open Sans"/>
              </a:defRPr>
            </a:lvl1pPr>
            <a:lvl2pPr indent="-317500" lvl="1" marL="914400" rtl="0">
              <a:spcBef>
                <a:spcPts val="1600"/>
              </a:spcBef>
              <a:spcAft>
                <a:spcPts val="0"/>
              </a:spcAft>
              <a:buSzPts val="1400"/>
              <a:buFont typeface="Open Sans"/>
              <a:buChar char="○"/>
              <a:defRPr>
                <a:latin typeface="Open Sans"/>
                <a:ea typeface="Open Sans"/>
                <a:cs typeface="Open Sans"/>
                <a:sym typeface="Open Sans"/>
              </a:defRPr>
            </a:lvl2pPr>
            <a:lvl3pPr indent="-317500" lvl="2" marL="1371600" rtl="0">
              <a:spcBef>
                <a:spcPts val="1600"/>
              </a:spcBef>
              <a:spcAft>
                <a:spcPts val="0"/>
              </a:spcAft>
              <a:buSzPts val="1400"/>
              <a:buFont typeface="Open Sans"/>
              <a:buChar char="■"/>
              <a:defRPr>
                <a:latin typeface="Open Sans"/>
                <a:ea typeface="Open Sans"/>
                <a:cs typeface="Open Sans"/>
                <a:sym typeface="Open Sans"/>
              </a:defRPr>
            </a:lvl3pPr>
            <a:lvl4pPr indent="-317500" lvl="3" marL="1828800" rtl="0">
              <a:spcBef>
                <a:spcPts val="1600"/>
              </a:spcBef>
              <a:spcAft>
                <a:spcPts val="0"/>
              </a:spcAft>
              <a:buSzPts val="1400"/>
              <a:buFont typeface="Open Sans"/>
              <a:buChar char="●"/>
              <a:defRPr>
                <a:latin typeface="Open Sans"/>
                <a:ea typeface="Open Sans"/>
                <a:cs typeface="Open Sans"/>
                <a:sym typeface="Open Sans"/>
              </a:defRPr>
            </a:lvl4pPr>
            <a:lvl5pPr indent="-317500" lvl="4" marL="2286000" rtl="0">
              <a:spcBef>
                <a:spcPts val="1600"/>
              </a:spcBef>
              <a:spcAft>
                <a:spcPts val="0"/>
              </a:spcAft>
              <a:buSzPts val="1400"/>
              <a:buFont typeface="Open Sans"/>
              <a:buChar char="○"/>
              <a:defRPr>
                <a:latin typeface="Open Sans"/>
                <a:ea typeface="Open Sans"/>
                <a:cs typeface="Open Sans"/>
                <a:sym typeface="Open Sans"/>
              </a:defRPr>
            </a:lvl5pPr>
            <a:lvl6pPr indent="-317500" lvl="5" marL="2743200" rtl="0">
              <a:spcBef>
                <a:spcPts val="1600"/>
              </a:spcBef>
              <a:spcAft>
                <a:spcPts val="0"/>
              </a:spcAft>
              <a:buSzPts val="1400"/>
              <a:buFont typeface="Open Sans"/>
              <a:buChar char="■"/>
              <a:defRPr>
                <a:latin typeface="Open Sans"/>
                <a:ea typeface="Open Sans"/>
                <a:cs typeface="Open Sans"/>
                <a:sym typeface="Open Sans"/>
              </a:defRPr>
            </a:lvl6pPr>
            <a:lvl7pPr indent="-317500" lvl="6" marL="3200400" rtl="0">
              <a:spcBef>
                <a:spcPts val="1600"/>
              </a:spcBef>
              <a:spcAft>
                <a:spcPts val="0"/>
              </a:spcAft>
              <a:buSzPts val="1400"/>
              <a:buFont typeface="Open Sans"/>
              <a:buChar char="●"/>
              <a:defRPr>
                <a:latin typeface="Open Sans"/>
                <a:ea typeface="Open Sans"/>
                <a:cs typeface="Open Sans"/>
                <a:sym typeface="Open Sans"/>
              </a:defRPr>
            </a:lvl7pPr>
            <a:lvl8pPr indent="-317500" lvl="7" marL="3657600" rtl="0">
              <a:spcBef>
                <a:spcPts val="1600"/>
              </a:spcBef>
              <a:spcAft>
                <a:spcPts val="0"/>
              </a:spcAft>
              <a:buSzPts val="1400"/>
              <a:buFont typeface="Open Sans"/>
              <a:buChar char="○"/>
              <a:defRPr>
                <a:latin typeface="Open Sans"/>
                <a:ea typeface="Open Sans"/>
                <a:cs typeface="Open Sans"/>
                <a:sym typeface="Open Sans"/>
              </a:defRPr>
            </a:lvl8pPr>
            <a:lvl9pPr indent="-317500" lvl="8" marL="4114800" rtl="0">
              <a:spcBef>
                <a:spcPts val="1600"/>
              </a:spcBef>
              <a:spcAft>
                <a:spcPts val="1600"/>
              </a:spcAft>
              <a:buSzPts val="1400"/>
              <a:buFont typeface="Open Sans"/>
              <a:buChar char="■"/>
              <a:defRPr>
                <a:latin typeface="Open Sans"/>
                <a:ea typeface="Open Sans"/>
                <a:cs typeface="Open Sans"/>
                <a:sym typeface="Open Sans"/>
              </a:defRPr>
            </a:lvl9pPr>
          </a:lstStyle>
          <a:p/>
        </p:txBody>
      </p:sp>
      <p:sp>
        <p:nvSpPr>
          <p:cNvPr id="774" name="Google Shape;774;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75" name="Shape 775"/>
        <p:cNvGrpSpPr/>
        <p:nvPr/>
      </p:nvGrpSpPr>
      <p:grpSpPr>
        <a:xfrm>
          <a:off x="0" y="0"/>
          <a:ext cx="0" cy="0"/>
          <a:chOff x="0" y="0"/>
          <a:chExt cx="0" cy="0"/>
        </a:xfrm>
      </p:grpSpPr>
      <p:sp>
        <p:nvSpPr>
          <p:cNvPr id="776" name="Google Shape;776;p57"/>
          <p:cNvSpPr/>
          <p:nvPr/>
        </p:nvSpPr>
        <p:spPr>
          <a:xfrm>
            <a:off x="4865925" y="75"/>
            <a:ext cx="4278000" cy="5143500"/>
          </a:xfrm>
          <a:prstGeom prst="rect">
            <a:avLst/>
          </a:prstGeom>
          <a:solidFill>
            <a:srgbClr val="334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7" name="Google Shape;777;p57"/>
          <p:cNvGrpSpPr/>
          <p:nvPr/>
        </p:nvGrpSpPr>
        <p:grpSpPr>
          <a:xfrm>
            <a:off x="4443999" y="760667"/>
            <a:ext cx="1117280" cy="820523"/>
            <a:chOff x="4646800" y="530025"/>
            <a:chExt cx="1242250" cy="912300"/>
          </a:xfrm>
        </p:grpSpPr>
        <p:sp>
          <p:nvSpPr>
            <p:cNvPr id="778" name="Google Shape;778;p57"/>
            <p:cNvSpPr/>
            <p:nvPr/>
          </p:nvSpPr>
          <p:spPr>
            <a:xfrm rot="5400000">
              <a:off x="5529950" y="893775"/>
              <a:ext cx="533400" cy="184800"/>
            </a:xfrm>
            <a:prstGeom prst="triangle">
              <a:avLst>
                <a:gd fmla="val 50000" name="adj"/>
              </a:avLst>
            </a:prstGeom>
            <a:solidFill>
              <a:srgbClr val="CA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7"/>
            <p:cNvSpPr/>
            <p:nvPr/>
          </p:nvSpPr>
          <p:spPr>
            <a:xfrm>
              <a:off x="4646800" y="530025"/>
              <a:ext cx="912300" cy="912300"/>
            </a:xfrm>
            <a:prstGeom prst="ellipse">
              <a:avLst/>
            </a:prstGeom>
            <a:solidFill>
              <a:srgbClr val="E877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57"/>
          <p:cNvGrpSpPr/>
          <p:nvPr/>
        </p:nvGrpSpPr>
        <p:grpSpPr>
          <a:xfrm>
            <a:off x="4443999" y="3585679"/>
            <a:ext cx="1117280" cy="820523"/>
            <a:chOff x="4646800" y="2465525"/>
            <a:chExt cx="1242250" cy="912300"/>
          </a:xfrm>
        </p:grpSpPr>
        <p:sp>
          <p:nvSpPr>
            <p:cNvPr id="781" name="Google Shape;781;p57"/>
            <p:cNvSpPr/>
            <p:nvPr/>
          </p:nvSpPr>
          <p:spPr>
            <a:xfrm>
              <a:off x="4646800" y="2465525"/>
              <a:ext cx="912300" cy="912300"/>
            </a:xfrm>
            <a:prstGeom prst="ellipse">
              <a:avLst/>
            </a:prstGeom>
            <a:solidFill>
              <a:srgbClr val="E877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7"/>
            <p:cNvSpPr/>
            <p:nvPr/>
          </p:nvSpPr>
          <p:spPr>
            <a:xfrm rot="5400000">
              <a:off x="5529950" y="2829275"/>
              <a:ext cx="533400" cy="184800"/>
            </a:xfrm>
            <a:prstGeom prst="triangle">
              <a:avLst>
                <a:gd fmla="val 50000" name="adj"/>
              </a:avLst>
            </a:prstGeom>
            <a:solidFill>
              <a:srgbClr val="CA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 name="Google Shape;783;p57"/>
          <p:cNvGrpSpPr/>
          <p:nvPr/>
        </p:nvGrpSpPr>
        <p:grpSpPr>
          <a:xfrm>
            <a:off x="4443999" y="2173173"/>
            <a:ext cx="1117280" cy="820523"/>
            <a:chOff x="4646800" y="1442275"/>
            <a:chExt cx="1242250" cy="912300"/>
          </a:xfrm>
        </p:grpSpPr>
        <p:sp>
          <p:nvSpPr>
            <p:cNvPr id="784" name="Google Shape;784;p57"/>
            <p:cNvSpPr/>
            <p:nvPr/>
          </p:nvSpPr>
          <p:spPr>
            <a:xfrm>
              <a:off x="4646800" y="1442275"/>
              <a:ext cx="912300" cy="912300"/>
            </a:xfrm>
            <a:prstGeom prst="ellipse">
              <a:avLst/>
            </a:prstGeom>
            <a:solidFill>
              <a:srgbClr val="E877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7"/>
            <p:cNvSpPr/>
            <p:nvPr/>
          </p:nvSpPr>
          <p:spPr>
            <a:xfrm rot="5400000">
              <a:off x="5529950" y="1806025"/>
              <a:ext cx="533400" cy="184800"/>
            </a:xfrm>
            <a:prstGeom prst="triangle">
              <a:avLst>
                <a:gd fmla="val 50000" name="adj"/>
              </a:avLst>
            </a:prstGeom>
            <a:solidFill>
              <a:srgbClr val="CA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6" name="Google Shape;786;p57"/>
          <p:cNvSpPr txBox="1"/>
          <p:nvPr>
            <p:ph type="title"/>
          </p:nvPr>
        </p:nvSpPr>
        <p:spPr>
          <a:xfrm>
            <a:off x="673050" y="881800"/>
            <a:ext cx="3394800" cy="30144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b="1" sz="3600">
                <a:solidFill>
                  <a:srgbClr val="E87722"/>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87" name="Google Shape;787;p57"/>
          <p:cNvSpPr txBox="1"/>
          <p:nvPr>
            <p:ph idx="1" type="subTitle"/>
          </p:nvPr>
        </p:nvSpPr>
        <p:spPr>
          <a:xfrm>
            <a:off x="5672925" y="760675"/>
            <a:ext cx="2951700" cy="820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solidFill>
                  <a:schemeClr val="lt1"/>
                </a:solidFill>
                <a:latin typeface="Open Sans SemiBold"/>
                <a:ea typeface="Open Sans SemiBold"/>
                <a:cs typeface="Open Sans SemiBold"/>
                <a:sym typeface="Open Sans SemiBold"/>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788" name="Google Shape;788;p57"/>
          <p:cNvSpPr txBox="1"/>
          <p:nvPr>
            <p:ph idx="2" type="subTitle"/>
          </p:nvPr>
        </p:nvSpPr>
        <p:spPr>
          <a:xfrm>
            <a:off x="5672925" y="2161575"/>
            <a:ext cx="2951700" cy="820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solidFill>
                  <a:schemeClr val="lt1"/>
                </a:solidFill>
                <a:latin typeface="Open Sans SemiBold"/>
                <a:ea typeface="Open Sans SemiBold"/>
                <a:cs typeface="Open Sans SemiBold"/>
                <a:sym typeface="Open Sans SemiBold"/>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789" name="Google Shape;789;p57"/>
          <p:cNvSpPr txBox="1"/>
          <p:nvPr>
            <p:ph idx="3" type="subTitle"/>
          </p:nvPr>
        </p:nvSpPr>
        <p:spPr>
          <a:xfrm>
            <a:off x="5672925" y="3562475"/>
            <a:ext cx="2951700" cy="820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solidFill>
                  <a:schemeClr val="lt1"/>
                </a:solidFill>
                <a:latin typeface="Open Sans SemiBold"/>
                <a:ea typeface="Open Sans SemiBold"/>
                <a:cs typeface="Open Sans SemiBold"/>
                <a:sym typeface="Open Sans SemiBold"/>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790" name="Shape 790"/>
        <p:cNvGrpSpPr/>
        <p:nvPr/>
      </p:nvGrpSpPr>
      <p:grpSpPr>
        <a:xfrm>
          <a:off x="0" y="0"/>
          <a:ext cx="0" cy="0"/>
          <a:chOff x="0" y="0"/>
          <a:chExt cx="0" cy="0"/>
        </a:xfrm>
      </p:grpSpPr>
      <p:sp>
        <p:nvSpPr>
          <p:cNvPr id="791" name="Google Shape;791;p5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2" name="Google Shape;792;p58"/>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42900" lvl="0" marL="457200" rtl="0" algn="l">
              <a:spcBef>
                <a:spcPts val="640"/>
              </a:spcBef>
              <a:spcAft>
                <a:spcPts val="0"/>
              </a:spcAft>
              <a:buClr>
                <a:schemeClr val="dk1"/>
              </a:buClr>
              <a:buSzPts val="1800"/>
              <a:buFont typeface="Calibri"/>
              <a:buChar char="●"/>
              <a:defRPr sz="3200">
                <a:solidFill>
                  <a:schemeClr val="dk1"/>
                </a:solidFill>
                <a:latin typeface="Calibri"/>
                <a:ea typeface="Calibri"/>
                <a:cs typeface="Calibri"/>
                <a:sym typeface="Calibri"/>
              </a:defRPr>
            </a:lvl1pPr>
            <a:lvl2pPr indent="-317500" lvl="1" marL="914400" rtl="0" algn="l">
              <a:spcBef>
                <a:spcPts val="160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indent="-317500" lvl="2" marL="1371600" rtl="0" algn="l">
              <a:spcBef>
                <a:spcPts val="160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indent="-317500" lvl="3" marL="18288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indent="-317500" lvl="4" marL="22860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indent="-317500" lvl="5" marL="27432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indent="-317500" lvl="6" marL="32004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indent="-317500" lvl="7" marL="36576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indent="-317500" lvl="8" marL="4114800" rtl="0" algn="l">
              <a:spcBef>
                <a:spcPts val="1600"/>
              </a:spcBef>
              <a:spcAft>
                <a:spcPts val="1600"/>
              </a:spcAft>
              <a:buClr>
                <a:schemeClr val="dk1"/>
              </a:buClr>
              <a:buSzPts val="1400"/>
              <a:buFont typeface="Calibri"/>
              <a:buChar char="●"/>
              <a:defRPr sz="2000">
                <a:solidFill>
                  <a:schemeClr val="dk1"/>
                </a:solidFill>
                <a:latin typeface="Calibri"/>
                <a:ea typeface="Calibri"/>
                <a:cs typeface="Calibri"/>
                <a:sym typeface="Calibri"/>
              </a:defRPr>
            </a:lvl9pPr>
          </a:lstStyle>
          <a:p/>
        </p:txBody>
      </p:sp>
      <p:sp>
        <p:nvSpPr>
          <p:cNvPr id="793" name="Google Shape;793;p5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794" name="Google Shape;794;p5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795" name="Google Shape;795;p58"/>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None/>
              <a:defRPr sz="1300">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None/>
              <a:defRPr sz="1300">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None/>
              <a:defRPr sz="1300">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None/>
              <a:defRPr sz="1300">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None/>
              <a:defRPr sz="1300">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None/>
              <a:defRPr sz="1300">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None/>
              <a:defRPr sz="1300">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None/>
              <a:defRPr sz="1300">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None/>
              <a:defRPr sz="13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796" name="Shape 796"/>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_1">
    <p:spTree>
      <p:nvGrpSpPr>
        <p:cNvPr id="797" name="Shape 797"/>
        <p:cNvGrpSpPr/>
        <p:nvPr/>
      </p:nvGrpSpPr>
      <p:grpSpPr>
        <a:xfrm>
          <a:off x="0" y="0"/>
          <a:ext cx="0" cy="0"/>
          <a:chOff x="0" y="0"/>
          <a:chExt cx="0" cy="0"/>
        </a:xfrm>
      </p:grpSpPr>
      <p:pic>
        <p:nvPicPr>
          <p:cNvPr descr="AdobeStock_99929222.jpeg" id="798" name="Google Shape;798;p60"/>
          <p:cNvPicPr preferRelativeResize="0"/>
          <p:nvPr/>
        </p:nvPicPr>
        <p:blipFill rotWithShape="1">
          <a:blip r:embed="rId2">
            <a:alphaModFix/>
          </a:blip>
          <a:srcRect b="-3113" l="0" r="0" t="11269"/>
          <a:stretch/>
        </p:blipFill>
        <p:spPr>
          <a:xfrm>
            <a:off x="0" y="0"/>
            <a:ext cx="9144006" cy="5143496"/>
          </a:xfrm>
          <a:prstGeom prst="rect">
            <a:avLst/>
          </a:prstGeom>
          <a:noFill/>
          <a:ln>
            <a:noFill/>
          </a:ln>
        </p:spPr>
      </p:pic>
      <p:sp>
        <p:nvSpPr>
          <p:cNvPr id="799" name="Google Shape;799;p6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0" name="Google Shape;800;p60"/>
          <p:cNvSpPr/>
          <p:nvPr/>
        </p:nvSpPr>
        <p:spPr>
          <a:xfrm>
            <a:off x="0" y="3982675"/>
            <a:ext cx="9144000" cy="1160700"/>
          </a:xfrm>
          <a:prstGeom prst="rect">
            <a:avLst/>
          </a:prstGeom>
          <a:solidFill>
            <a:srgbClr val="334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cxnSp>
        <p:nvCxnSpPr>
          <p:cNvPr id="801" name="Google Shape;801;p60"/>
          <p:cNvCxnSpPr/>
          <p:nvPr/>
        </p:nvCxnSpPr>
        <p:spPr>
          <a:xfrm>
            <a:off x="3177125" y="4231225"/>
            <a:ext cx="0" cy="681600"/>
          </a:xfrm>
          <a:prstGeom prst="straightConnector1">
            <a:avLst/>
          </a:prstGeom>
          <a:noFill/>
          <a:ln cap="flat" cmpd="sng" w="19050">
            <a:solidFill>
              <a:srgbClr val="FFFFFF"/>
            </a:solidFill>
            <a:prstDash val="solid"/>
            <a:round/>
            <a:headEnd len="med" w="med" type="none"/>
            <a:tailEnd len="med" w="med" type="none"/>
          </a:ln>
        </p:spPr>
      </p:cxnSp>
      <p:pic>
        <p:nvPicPr>
          <p:cNvPr id="802" name="Google Shape;802;p60"/>
          <p:cNvPicPr preferRelativeResize="0"/>
          <p:nvPr/>
        </p:nvPicPr>
        <p:blipFill>
          <a:blip r:embed="rId3">
            <a:alphaModFix/>
          </a:blip>
          <a:stretch>
            <a:fillRect/>
          </a:stretch>
        </p:blipFill>
        <p:spPr>
          <a:xfrm>
            <a:off x="256975" y="4265274"/>
            <a:ext cx="2652574" cy="561924"/>
          </a:xfrm>
          <a:prstGeom prst="rect">
            <a:avLst/>
          </a:prstGeom>
          <a:noFill/>
          <a:ln>
            <a:noFill/>
          </a:ln>
        </p:spPr>
      </p:pic>
      <p:sp>
        <p:nvSpPr>
          <p:cNvPr id="803" name="Google Shape;803;p60"/>
          <p:cNvSpPr txBox="1"/>
          <p:nvPr>
            <p:ph type="title"/>
          </p:nvPr>
        </p:nvSpPr>
        <p:spPr>
          <a:xfrm>
            <a:off x="3444700" y="4231075"/>
            <a:ext cx="5500500" cy="6816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1" sz="2400">
                <a:solidFill>
                  <a:schemeClr val="lt1"/>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04" name="Shape 804"/>
        <p:cNvGrpSpPr/>
        <p:nvPr/>
      </p:nvGrpSpPr>
      <p:grpSpPr>
        <a:xfrm>
          <a:off x="0" y="0"/>
          <a:ext cx="0" cy="0"/>
          <a:chOff x="0" y="0"/>
          <a:chExt cx="0" cy="0"/>
        </a:xfrm>
      </p:grpSpPr>
      <p:sp>
        <p:nvSpPr>
          <p:cNvPr id="805" name="Google Shape;805;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34044"/>
              </a:buClr>
              <a:buSzPts val="2200"/>
              <a:buFont typeface="Open Sans"/>
              <a:buNone/>
              <a:defRPr b="1" sz="2200">
                <a:solidFill>
                  <a:srgbClr val="334044"/>
                </a:solidFill>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pic>
        <p:nvPicPr>
          <p:cNvPr id="806" name="Google Shape;806;p61"/>
          <p:cNvPicPr preferRelativeResize="0"/>
          <p:nvPr/>
        </p:nvPicPr>
        <p:blipFill>
          <a:blip r:embed="rId2">
            <a:alphaModFix/>
          </a:blip>
          <a:stretch>
            <a:fillRect/>
          </a:stretch>
        </p:blipFill>
        <p:spPr>
          <a:xfrm>
            <a:off x="7291425" y="4607225"/>
            <a:ext cx="1669877" cy="34872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lack">
  <p:cSld name="TITLE_ONLY_1_1_1">
    <p:bg>
      <p:bgPr>
        <a:solidFill>
          <a:srgbClr val="334044"/>
        </a:solidFill>
      </p:bgPr>
    </p:bg>
    <p:spTree>
      <p:nvGrpSpPr>
        <p:cNvPr id="807" name="Shape 807"/>
        <p:cNvGrpSpPr/>
        <p:nvPr/>
      </p:nvGrpSpPr>
      <p:grpSpPr>
        <a:xfrm>
          <a:off x="0" y="0"/>
          <a:ext cx="0" cy="0"/>
          <a:chOff x="0" y="0"/>
          <a:chExt cx="0" cy="0"/>
        </a:xfrm>
      </p:grpSpPr>
      <p:sp>
        <p:nvSpPr>
          <p:cNvPr id="808" name="Google Shape;808;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pic>
        <p:nvPicPr>
          <p:cNvPr id="809" name="Google Shape;809;p62"/>
          <p:cNvPicPr preferRelativeResize="0"/>
          <p:nvPr/>
        </p:nvPicPr>
        <p:blipFill>
          <a:blip r:embed="rId2">
            <a:alphaModFix/>
          </a:blip>
          <a:stretch>
            <a:fillRect/>
          </a:stretch>
        </p:blipFill>
        <p:spPr>
          <a:xfrm>
            <a:off x="7303298" y="4607225"/>
            <a:ext cx="1646141" cy="3487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Gray">
  <p:cSld name="TITLE_ONLY_1_1_2">
    <p:bg>
      <p:bgPr>
        <a:solidFill>
          <a:srgbClr val="392518"/>
        </a:solidFill>
      </p:bgPr>
    </p:bg>
    <p:spTree>
      <p:nvGrpSpPr>
        <p:cNvPr id="810" name="Shape 810"/>
        <p:cNvGrpSpPr/>
        <p:nvPr/>
      </p:nvGrpSpPr>
      <p:grpSpPr>
        <a:xfrm>
          <a:off x="0" y="0"/>
          <a:ext cx="0" cy="0"/>
          <a:chOff x="0" y="0"/>
          <a:chExt cx="0" cy="0"/>
        </a:xfrm>
      </p:grpSpPr>
      <p:sp>
        <p:nvSpPr>
          <p:cNvPr id="811" name="Google Shape;811;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2pPr>
            <a:lvl3pPr lvl="2"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3pPr>
            <a:lvl4pPr lvl="3"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4pPr>
            <a:lvl5pPr lvl="4"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5pPr>
            <a:lvl6pPr lvl="5"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6pPr>
            <a:lvl7pPr lvl="6"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7pPr>
            <a:lvl8pPr lvl="7"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8pPr>
            <a:lvl9pPr lvl="8"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9pPr>
          </a:lstStyle>
          <a:p/>
        </p:txBody>
      </p:sp>
      <p:pic>
        <p:nvPicPr>
          <p:cNvPr id="812" name="Google Shape;812;p63"/>
          <p:cNvPicPr preferRelativeResize="0"/>
          <p:nvPr/>
        </p:nvPicPr>
        <p:blipFill>
          <a:blip r:embed="rId2">
            <a:alphaModFix/>
          </a:blip>
          <a:stretch>
            <a:fillRect/>
          </a:stretch>
        </p:blipFill>
        <p:spPr>
          <a:xfrm>
            <a:off x="7303298" y="4607225"/>
            <a:ext cx="1646141" cy="348726"/>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TITLE_ONLY_3">
    <p:spTree>
      <p:nvGrpSpPr>
        <p:cNvPr id="813" name="Shape 813"/>
        <p:cNvGrpSpPr/>
        <p:nvPr/>
      </p:nvGrpSpPr>
      <p:grpSpPr>
        <a:xfrm>
          <a:off x="0" y="0"/>
          <a:ext cx="0" cy="0"/>
          <a:chOff x="0" y="0"/>
          <a:chExt cx="0" cy="0"/>
        </a:xfrm>
      </p:grpSpPr>
      <p:sp>
        <p:nvSpPr>
          <p:cNvPr id="814" name="Google Shape;814;p6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34044"/>
              </a:buClr>
              <a:buSzPts val="2200"/>
              <a:buFont typeface="Open Sans"/>
              <a:buNone/>
              <a:defRPr b="1" sz="2200">
                <a:solidFill>
                  <a:srgbClr val="334044"/>
                </a:solidFill>
                <a:latin typeface="Open Sans"/>
                <a:ea typeface="Open Sans"/>
                <a:cs typeface="Open Sans"/>
                <a:sym typeface="Open Sans"/>
              </a:defRPr>
            </a:lvl1pPr>
            <a:lvl2pPr lvl="1" rtl="0">
              <a:spcBef>
                <a:spcPts val="0"/>
              </a:spcBef>
              <a:spcAft>
                <a:spcPts val="0"/>
              </a:spcAft>
              <a:buSzPts val="2200"/>
              <a:buFont typeface="Open Sans"/>
              <a:buNone/>
              <a:defRPr sz="2200">
                <a:latin typeface="Open Sans"/>
                <a:ea typeface="Open Sans"/>
                <a:cs typeface="Open Sans"/>
                <a:sym typeface="Open Sans"/>
              </a:defRPr>
            </a:lvl2pPr>
            <a:lvl3pPr lvl="2" rtl="0">
              <a:spcBef>
                <a:spcPts val="0"/>
              </a:spcBef>
              <a:spcAft>
                <a:spcPts val="0"/>
              </a:spcAft>
              <a:buSzPts val="2200"/>
              <a:buFont typeface="Open Sans"/>
              <a:buNone/>
              <a:defRPr sz="2200">
                <a:latin typeface="Open Sans"/>
                <a:ea typeface="Open Sans"/>
                <a:cs typeface="Open Sans"/>
                <a:sym typeface="Open Sans"/>
              </a:defRPr>
            </a:lvl3pPr>
            <a:lvl4pPr lvl="3" rtl="0">
              <a:spcBef>
                <a:spcPts val="0"/>
              </a:spcBef>
              <a:spcAft>
                <a:spcPts val="0"/>
              </a:spcAft>
              <a:buSzPts val="2200"/>
              <a:buFont typeface="Open Sans"/>
              <a:buNone/>
              <a:defRPr sz="2200">
                <a:latin typeface="Open Sans"/>
                <a:ea typeface="Open Sans"/>
                <a:cs typeface="Open Sans"/>
                <a:sym typeface="Open Sans"/>
              </a:defRPr>
            </a:lvl4pPr>
            <a:lvl5pPr lvl="4" rtl="0">
              <a:spcBef>
                <a:spcPts val="0"/>
              </a:spcBef>
              <a:spcAft>
                <a:spcPts val="0"/>
              </a:spcAft>
              <a:buSzPts val="2200"/>
              <a:buFont typeface="Open Sans"/>
              <a:buNone/>
              <a:defRPr sz="2200">
                <a:latin typeface="Open Sans"/>
                <a:ea typeface="Open Sans"/>
                <a:cs typeface="Open Sans"/>
                <a:sym typeface="Open Sans"/>
              </a:defRPr>
            </a:lvl5pPr>
            <a:lvl6pPr lvl="5" rtl="0">
              <a:spcBef>
                <a:spcPts val="0"/>
              </a:spcBef>
              <a:spcAft>
                <a:spcPts val="0"/>
              </a:spcAft>
              <a:buSzPts val="2200"/>
              <a:buFont typeface="Open Sans"/>
              <a:buNone/>
              <a:defRPr sz="2200">
                <a:latin typeface="Open Sans"/>
                <a:ea typeface="Open Sans"/>
                <a:cs typeface="Open Sans"/>
                <a:sym typeface="Open Sans"/>
              </a:defRPr>
            </a:lvl6pPr>
            <a:lvl7pPr lvl="6" rtl="0">
              <a:spcBef>
                <a:spcPts val="0"/>
              </a:spcBef>
              <a:spcAft>
                <a:spcPts val="0"/>
              </a:spcAft>
              <a:buSzPts val="2200"/>
              <a:buFont typeface="Open Sans"/>
              <a:buNone/>
              <a:defRPr sz="2200">
                <a:latin typeface="Open Sans"/>
                <a:ea typeface="Open Sans"/>
                <a:cs typeface="Open Sans"/>
                <a:sym typeface="Open Sans"/>
              </a:defRPr>
            </a:lvl7pPr>
            <a:lvl8pPr lvl="7" rtl="0">
              <a:spcBef>
                <a:spcPts val="0"/>
              </a:spcBef>
              <a:spcAft>
                <a:spcPts val="0"/>
              </a:spcAft>
              <a:buSzPts val="2200"/>
              <a:buFont typeface="Open Sans"/>
              <a:buNone/>
              <a:defRPr sz="2200">
                <a:latin typeface="Open Sans"/>
                <a:ea typeface="Open Sans"/>
                <a:cs typeface="Open Sans"/>
                <a:sym typeface="Open Sans"/>
              </a:defRPr>
            </a:lvl8pPr>
            <a:lvl9pPr lvl="8" rtl="0">
              <a:spcBef>
                <a:spcPts val="0"/>
              </a:spcBef>
              <a:spcAft>
                <a:spcPts val="0"/>
              </a:spcAft>
              <a:buSzPts val="2200"/>
              <a:buFont typeface="Open Sans"/>
              <a:buNone/>
              <a:defRPr sz="2200">
                <a:latin typeface="Open Sans"/>
                <a:ea typeface="Open Sans"/>
                <a:cs typeface="Open Sans"/>
                <a:sym typeface="Open Sans"/>
              </a:defRPr>
            </a:lvl9pPr>
          </a:lstStyle>
          <a:p/>
        </p:txBody>
      </p:sp>
      <p:pic>
        <p:nvPicPr>
          <p:cNvPr id="815" name="Google Shape;815;p64"/>
          <p:cNvPicPr preferRelativeResize="0"/>
          <p:nvPr/>
        </p:nvPicPr>
        <p:blipFill>
          <a:blip r:embed="rId2">
            <a:alphaModFix/>
          </a:blip>
          <a:stretch>
            <a:fillRect/>
          </a:stretch>
        </p:blipFill>
        <p:spPr>
          <a:xfrm>
            <a:off x="7117425" y="4566900"/>
            <a:ext cx="1734398" cy="362200"/>
          </a:xfrm>
          <a:prstGeom prst="rect">
            <a:avLst/>
          </a:prstGeom>
          <a:noFill/>
          <a:ln>
            <a:noFill/>
          </a:ln>
        </p:spPr>
      </p:pic>
      <p:sp>
        <p:nvSpPr>
          <p:cNvPr id="816" name="Google Shape;816;p64"/>
          <p:cNvSpPr txBox="1"/>
          <p:nvPr>
            <p:ph idx="1" type="body"/>
          </p:nvPr>
        </p:nvSpPr>
        <p:spPr>
          <a:xfrm>
            <a:off x="311700" y="1001600"/>
            <a:ext cx="7475700" cy="29388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334044"/>
              </a:buClr>
              <a:buSzPts val="1800"/>
              <a:buFont typeface="Open Sans"/>
              <a:buChar char="●"/>
              <a:defRPr>
                <a:solidFill>
                  <a:srgbClr val="334044"/>
                </a:solidFill>
                <a:latin typeface="Open Sans"/>
                <a:ea typeface="Open Sans"/>
                <a:cs typeface="Open Sans"/>
                <a:sym typeface="Open Sans"/>
              </a:defRPr>
            </a:lvl1pPr>
            <a:lvl2pPr indent="-317500" lvl="1" marL="9144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2pPr>
            <a:lvl3pPr indent="-317500" lvl="2" marL="13716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3pPr>
            <a:lvl4pPr indent="-317500" lvl="3" marL="18288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4pPr>
            <a:lvl5pPr indent="-317500" lvl="4" marL="22860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5pPr>
            <a:lvl6pPr indent="-317500" lvl="5" marL="27432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6pPr>
            <a:lvl7pPr indent="-317500" lvl="6" marL="32004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7pPr>
            <a:lvl8pPr indent="-317500" lvl="7" marL="36576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8pPr>
            <a:lvl9pPr indent="-317500" lvl="8" marL="4114800" rtl="0">
              <a:lnSpc>
                <a:spcPct val="100000"/>
              </a:lnSpc>
              <a:spcBef>
                <a:spcPts val="800"/>
              </a:spcBef>
              <a:spcAft>
                <a:spcPts val="800"/>
              </a:spcAft>
              <a:buClr>
                <a:srgbClr val="334044"/>
              </a:buClr>
              <a:buSzPts val="1400"/>
              <a:buFont typeface="Open Sans"/>
              <a:buChar char="■"/>
              <a:defRPr>
                <a:solidFill>
                  <a:srgbClr val="334044"/>
                </a:solidFill>
                <a:latin typeface="Open Sans"/>
                <a:ea typeface="Open Sans"/>
                <a:cs typeface="Open Sans"/>
                <a:sym typeface="Open Sans"/>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gray/blue">
  <p:cSld name="SECTION_HEADER_1">
    <p:bg>
      <p:bgPr>
        <a:solidFill>
          <a:srgbClr val="65797A"/>
        </a:solidFill>
      </p:bgPr>
    </p:bg>
    <p:spTree>
      <p:nvGrpSpPr>
        <p:cNvPr id="817" name="Shape 817"/>
        <p:cNvGrpSpPr/>
        <p:nvPr/>
      </p:nvGrpSpPr>
      <p:grpSpPr>
        <a:xfrm>
          <a:off x="0" y="0"/>
          <a:ext cx="0" cy="0"/>
          <a:chOff x="0" y="0"/>
          <a:chExt cx="0" cy="0"/>
        </a:xfrm>
      </p:grpSpPr>
      <p:sp>
        <p:nvSpPr>
          <p:cNvPr id="818" name="Google Shape;818;p6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2pPr>
            <a:lvl3pPr lvl="2"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3pPr>
            <a:lvl4pPr lvl="3"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4pPr>
            <a:lvl5pPr lvl="4"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5pPr>
            <a:lvl6pPr lvl="5"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6pPr>
            <a:lvl7pPr lvl="6"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7pPr>
            <a:lvl8pPr lvl="7"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8pPr>
            <a:lvl9pPr lvl="8"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9pPr>
          </a:lstStyle>
          <a:p/>
        </p:txBody>
      </p:sp>
      <p:pic>
        <p:nvPicPr>
          <p:cNvPr id="819" name="Google Shape;819;p65"/>
          <p:cNvPicPr preferRelativeResize="0"/>
          <p:nvPr/>
        </p:nvPicPr>
        <p:blipFill>
          <a:blip r:embed="rId2">
            <a:alphaModFix/>
          </a:blip>
          <a:stretch>
            <a:fillRect/>
          </a:stretch>
        </p:blipFill>
        <p:spPr>
          <a:xfrm>
            <a:off x="7272726" y="4563200"/>
            <a:ext cx="1667277" cy="3532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0" name="Shape 820"/>
        <p:cNvGrpSpPr/>
        <p:nvPr/>
      </p:nvGrpSpPr>
      <p:grpSpPr>
        <a:xfrm>
          <a:off x="0" y="0"/>
          <a:ext cx="0" cy="0"/>
          <a:chOff x="0" y="0"/>
          <a:chExt cx="0" cy="0"/>
        </a:xfrm>
      </p:grpSpPr>
      <p:sp>
        <p:nvSpPr>
          <p:cNvPr id="821" name="Google Shape;821;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2" name="Google Shape;822;p6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3" name="Google Shape;823;p6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4" name="Google Shape;824;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OBJECT_1">
    <p:spTree>
      <p:nvGrpSpPr>
        <p:cNvPr id="825" name="Shape 825"/>
        <p:cNvGrpSpPr/>
        <p:nvPr/>
      </p:nvGrpSpPr>
      <p:grpSpPr>
        <a:xfrm>
          <a:off x="0" y="0"/>
          <a:ext cx="0" cy="0"/>
          <a:chOff x="0" y="0"/>
          <a:chExt cx="0" cy="0"/>
        </a:xfrm>
      </p:grpSpPr>
      <p:sp>
        <p:nvSpPr>
          <p:cNvPr id="826" name="Google Shape;826;p67"/>
          <p:cNvSpPr txBox="1"/>
          <p:nvPr>
            <p:ph type="title"/>
          </p:nvPr>
        </p:nvSpPr>
        <p:spPr>
          <a:xfrm>
            <a:off x="647676" y="176167"/>
            <a:ext cx="592200" cy="2460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2800"/>
              <a:buNone/>
              <a:defRPr b="0" i="0" sz="1500">
                <a:solidFill>
                  <a:schemeClr val="dk1"/>
                </a:solidFill>
                <a:latin typeface="Helvetica Neue"/>
                <a:ea typeface="Helvetica Neue"/>
                <a:cs typeface="Helvetica Neue"/>
                <a:sym typeface="Helvetica Neu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827" name="Google Shape;827;p67"/>
          <p:cNvSpPr txBox="1"/>
          <p:nvPr>
            <p:ph idx="11" type="ftr"/>
          </p:nvPr>
        </p:nvSpPr>
        <p:spPr>
          <a:xfrm>
            <a:off x="256326" y="4808494"/>
            <a:ext cx="613200" cy="96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1" sz="500">
                <a:solidFill>
                  <a:srgbClr val="58595B"/>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8" name="Google Shape;828;p67"/>
          <p:cNvSpPr txBox="1"/>
          <p:nvPr>
            <p:ph idx="10" type="dt"/>
          </p:nvPr>
        </p:nvSpPr>
        <p:spPr>
          <a:xfrm>
            <a:off x="457055" y="4783224"/>
            <a:ext cx="2103300" cy="257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9" name="Google Shape;829;p67"/>
          <p:cNvSpPr txBox="1"/>
          <p:nvPr>
            <p:ph idx="12" type="sldNum"/>
          </p:nvPr>
        </p:nvSpPr>
        <p:spPr>
          <a:xfrm>
            <a:off x="8785865" y="4804162"/>
            <a:ext cx="113400" cy="96600"/>
          </a:xfrm>
          <a:prstGeom prst="rect">
            <a:avLst/>
          </a:prstGeom>
          <a:noFill/>
          <a:ln>
            <a:noFill/>
          </a:ln>
        </p:spPr>
        <p:txBody>
          <a:bodyPr anchorCtr="0" anchor="t" bIns="0" lIns="0" spcFirstLastPara="1" rIns="0" wrap="square" tIns="0">
            <a:noAutofit/>
          </a:bodyPr>
          <a:lstStyle>
            <a:lvl1pPr indent="0" lvl="0"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1pPr>
            <a:lvl2pPr indent="0" lvl="1"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2pPr>
            <a:lvl3pPr indent="0" lvl="2"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3pPr>
            <a:lvl4pPr indent="0" lvl="3"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4pPr>
            <a:lvl5pPr indent="0" lvl="4"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5pPr>
            <a:lvl6pPr indent="0" lvl="5"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6pPr>
            <a:lvl7pPr indent="0" lvl="6"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7pPr>
            <a:lvl8pPr indent="0" lvl="7"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8pPr>
            <a:lvl9pPr indent="0" lvl="8"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9pPr>
          </a:lstStyle>
          <a:p>
            <a:pPr indent="0" lvl="0" marL="50800" rtl="0" algn="l">
              <a:spcBef>
                <a:spcPts val="0"/>
              </a:spcBef>
              <a:spcAft>
                <a:spcPts val="0"/>
              </a:spcAft>
              <a:buNone/>
            </a:pPr>
            <a:fld id="{00000000-1234-1234-1234-123412341234}" type="slidenum">
              <a:rPr lang="en"/>
              <a:t>‹#›</a:t>
            </a:fld>
            <a:endParaRPr b="0" sz="1000">
              <a:solidFill>
                <a:schemeClr val="dk1"/>
              </a:solidFill>
              <a:latin typeface="Proxima Nova"/>
              <a:ea typeface="Proxima Nova"/>
              <a:cs typeface="Proxima Nova"/>
              <a:sym typeface="Proxima Nova"/>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30" name="Shape 830"/>
        <p:cNvGrpSpPr/>
        <p:nvPr/>
      </p:nvGrpSpPr>
      <p:grpSpPr>
        <a:xfrm>
          <a:off x="0" y="0"/>
          <a:ext cx="0" cy="0"/>
          <a:chOff x="0" y="0"/>
          <a:chExt cx="0" cy="0"/>
        </a:xfrm>
      </p:grpSpPr>
      <p:sp>
        <p:nvSpPr>
          <p:cNvPr id="831" name="Google Shape;831;p68"/>
          <p:cNvSpPr txBox="1"/>
          <p:nvPr>
            <p:ph type="title"/>
          </p:nvPr>
        </p:nvSpPr>
        <p:spPr>
          <a:xfrm>
            <a:off x="647676" y="176167"/>
            <a:ext cx="592200" cy="2460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2800"/>
              <a:buNone/>
              <a:defRPr b="0" i="0" sz="1500">
                <a:solidFill>
                  <a:schemeClr val="dk1"/>
                </a:solidFill>
                <a:latin typeface="Helvetica Neue"/>
                <a:ea typeface="Helvetica Neue"/>
                <a:cs typeface="Helvetica Neue"/>
                <a:sym typeface="Helvetica Neu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832" name="Google Shape;832;p68"/>
          <p:cNvSpPr txBox="1"/>
          <p:nvPr>
            <p:ph idx="1" type="body"/>
          </p:nvPr>
        </p:nvSpPr>
        <p:spPr>
          <a:xfrm>
            <a:off x="457055" y="1183351"/>
            <a:ext cx="8229900" cy="3394200"/>
          </a:xfrm>
          <a:prstGeom prst="rect">
            <a:avLst/>
          </a:prstGeom>
          <a:noFill/>
          <a:ln>
            <a:noFill/>
          </a:ln>
        </p:spPr>
        <p:txBody>
          <a:bodyPr anchorCtr="0" anchor="t" bIns="0" lIns="0" spcFirstLastPara="1" rIns="0" wrap="square" tIns="0">
            <a:noAutofit/>
          </a:bodyPr>
          <a:lstStyle>
            <a:lvl1pPr indent="-228600" lvl="0" marL="457200" rtl="0" algn="l">
              <a:spcBef>
                <a:spcPts val="200"/>
              </a:spcBef>
              <a:spcAft>
                <a:spcPts val="0"/>
              </a:spcAft>
              <a:buSzPts val="1800"/>
              <a:buNone/>
              <a:defRPr/>
            </a:lvl1pPr>
            <a:lvl2pPr indent="-228600" lvl="1" marL="914400" rtl="0" algn="l">
              <a:spcBef>
                <a:spcPts val="200"/>
              </a:spcBef>
              <a:spcAft>
                <a:spcPts val="0"/>
              </a:spcAft>
              <a:buSzPts val="1400"/>
              <a:buNone/>
              <a:defRPr/>
            </a:lvl2pPr>
            <a:lvl3pPr indent="-228600" lvl="2" marL="1371600" rtl="0" algn="l">
              <a:spcBef>
                <a:spcPts val="200"/>
              </a:spcBef>
              <a:spcAft>
                <a:spcPts val="0"/>
              </a:spcAft>
              <a:buSzPts val="1400"/>
              <a:buNone/>
              <a:defRPr/>
            </a:lvl3pPr>
            <a:lvl4pPr indent="-228600" lvl="3" marL="1828800" rtl="0" algn="l">
              <a:spcBef>
                <a:spcPts val="200"/>
              </a:spcBef>
              <a:spcAft>
                <a:spcPts val="0"/>
              </a:spcAft>
              <a:buSzPts val="1400"/>
              <a:buNone/>
              <a:defRPr/>
            </a:lvl4pPr>
            <a:lvl5pPr indent="-228600" lvl="4" marL="2286000" rtl="0" algn="l">
              <a:spcBef>
                <a:spcPts val="20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
        <p:nvSpPr>
          <p:cNvPr id="833" name="Google Shape;833;p68"/>
          <p:cNvSpPr txBox="1"/>
          <p:nvPr>
            <p:ph idx="11" type="ftr"/>
          </p:nvPr>
        </p:nvSpPr>
        <p:spPr>
          <a:xfrm>
            <a:off x="256326" y="4808494"/>
            <a:ext cx="613200" cy="96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1" sz="500">
                <a:solidFill>
                  <a:srgbClr val="58595B"/>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4" name="Google Shape;834;p68"/>
          <p:cNvSpPr txBox="1"/>
          <p:nvPr>
            <p:ph idx="10" type="dt"/>
          </p:nvPr>
        </p:nvSpPr>
        <p:spPr>
          <a:xfrm>
            <a:off x="457055" y="4783224"/>
            <a:ext cx="2103300" cy="257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5" name="Google Shape;835;p68"/>
          <p:cNvSpPr txBox="1"/>
          <p:nvPr>
            <p:ph idx="12" type="sldNum"/>
          </p:nvPr>
        </p:nvSpPr>
        <p:spPr>
          <a:xfrm>
            <a:off x="8785865" y="4804162"/>
            <a:ext cx="113400" cy="96600"/>
          </a:xfrm>
          <a:prstGeom prst="rect">
            <a:avLst/>
          </a:prstGeom>
          <a:noFill/>
          <a:ln>
            <a:noFill/>
          </a:ln>
        </p:spPr>
        <p:txBody>
          <a:bodyPr anchorCtr="0" anchor="t" bIns="0" lIns="0" spcFirstLastPara="1" rIns="0" wrap="square" tIns="0">
            <a:noAutofit/>
          </a:bodyPr>
          <a:lstStyle>
            <a:lvl1pPr indent="0" lvl="0"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1pPr>
            <a:lvl2pPr indent="0" lvl="1"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2pPr>
            <a:lvl3pPr indent="0" lvl="2"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3pPr>
            <a:lvl4pPr indent="0" lvl="3"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4pPr>
            <a:lvl5pPr indent="0" lvl="4"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5pPr>
            <a:lvl6pPr indent="0" lvl="5"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6pPr>
            <a:lvl7pPr indent="0" lvl="6"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7pPr>
            <a:lvl8pPr indent="0" lvl="7"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8pPr>
            <a:lvl9pPr indent="0" lvl="8"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9pPr>
          </a:lstStyle>
          <a:p>
            <a:pPr indent="0" lvl="0" marL="50800" rtl="0" algn="l">
              <a:spcBef>
                <a:spcPts val="0"/>
              </a:spcBef>
              <a:spcAft>
                <a:spcPts val="0"/>
              </a:spcAft>
              <a:buNone/>
            </a:pPr>
            <a:fld id="{00000000-1234-1234-1234-123412341234}" type="slidenum">
              <a:rPr lang="en"/>
              <a:t>‹#›</a:t>
            </a:fld>
            <a:endParaRPr b="0" sz="1000">
              <a:solidFill>
                <a:schemeClr val="dk1"/>
              </a:solidFill>
              <a:latin typeface="Proxima Nova"/>
              <a:ea typeface="Proxima Nova"/>
              <a:cs typeface="Proxima Nova"/>
              <a:sym typeface="Proxima Nova"/>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836" name="Shape 836"/>
        <p:cNvGrpSpPr/>
        <p:nvPr/>
      </p:nvGrpSpPr>
      <p:grpSpPr>
        <a:xfrm>
          <a:off x="0" y="0"/>
          <a:ext cx="0" cy="0"/>
          <a:chOff x="0" y="0"/>
          <a:chExt cx="0" cy="0"/>
        </a:xfrm>
      </p:grpSpPr>
      <p:sp>
        <p:nvSpPr>
          <p:cNvPr id="837" name="Google Shape;837;p6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2800"/>
              <a:buNone/>
              <a:defRPr/>
            </a:lvl1pPr>
            <a:lvl2pPr lvl="1" rtl="0" algn="l">
              <a:lnSpc>
                <a:spcPct val="90000"/>
              </a:lnSpc>
              <a:spcBef>
                <a:spcPts val="0"/>
              </a:spcBef>
              <a:spcAft>
                <a:spcPts val="0"/>
              </a:spcAft>
              <a:buSzPts val="2800"/>
              <a:buNone/>
              <a:defRPr/>
            </a:lvl2pPr>
            <a:lvl3pPr lvl="2" rtl="0" algn="l">
              <a:lnSpc>
                <a:spcPct val="90000"/>
              </a:lnSpc>
              <a:spcBef>
                <a:spcPts val="0"/>
              </a:spcBef>
              <a:spcAft>
                <a:spcPts val="0"/>
              </a:spcAft>
              <a:buSzPts val="2800"/>
              <a:buNone/>
              <a:defRPr/>
            </a:lvl3pPr>
            <a:lvl4pPr lvl="3" rtl="0" algn="l">
              <a:lnSpc>
                <a:spcPct val="90000"/>
              </a:lnSpc>
              <a:spcBef>
                <a:spcPts val="0"/>
              </a:spcBef>
              <a:spcAft>
                <a:spcPts val="0"/>
              </a:spcAft>
              <a:buSzPts val="2800"/>
              <a:buNone/>
              <a:defRPr/>
            </a:lvl4pPr>
            <a:lvl5pPr lvl="4" rtl="0" algn="l">
              <a:lnSpc>
                <a:spcPct val="90000"/>
              </a:lnSpc>
              <a:spcBef>
                <a:spcPts val="0"/>
              </a:spcBef>
              <a:spcAft>
                <a:spcPts val="0"/>
              </a:spcAft>
              <a:buSzPts val="2800"/>
              <a:buNone/>
              <a:defRPr/>
            </a:lvl5pPr>
            <a:lvl6pPr lvl="5" rtl="0" algn="l">
              <a:lnSpc>
                <a:spcPct val="90000"/>
              </a:lnSpc>
              <a:spcBef>
                <a:spcPts val="0"/>
              </a:spcBef>
              <a:spcAft>
                <a:spcPts val="0"/>
              </a:spcAft>
              <a:buSzPts val="2800"/>
              <a:buNone/>
              <a:defRPr/>
            </a:lvl6pPr>
            <a:lvl7pPr lvl="6" rtl="0" algn="l">
              <a:lnSpc>
                <a:spcPct val="90000"/>
              </a:lnSpc>
              <a:spcBef>
                <a:spcPts val="0"/>
              </a:spcBef>
              <a:spcAft>
                <a:spcPts val="0"/>
              </a:spcAft>
              <a:buSzPts val="2800"/>
              <a:buNone/>
              <a:defRPr/>
            </a:lvl7pPr>
            <a:lvl8pPr lvl="7" rtl="0" algn="l">
              <a:lnSpc>
                <a:spcPct val="90000"/>
              </a:lnSpc>
              <a:spcBef>
                <a:spcPts val="0"/>
              </a:spcBef>
              <a:spcAft>
                <a:spcPts val="0"/>
              </a:spcAft>
              <a:buSzPts val="2800"/>
              <a:buNone/>
              <a:defRPr/>
            </a:lvl8pPr>
            <a:lvl9pPr lvl="8" rtl="0" algn="l">
              <a:lnSpc>
                <a:spcPct val="90000"/>
              </a:lnSpc>
              <a:spcBef>
                <a:spcPts val="0"/>
              </a:spcBef>
              <a:spcAft>
                <a:spcPts val="0"/>
              </a:spcAft>
              <a:buSzPts val="2800"/>
              <a:buNone/>
              <a:defRPr/>
            </a:lvl9pPr>
          </a:lstStyle>
          <a:p/>
        </p:txBody>
      </p:sp>
      <p:sp>
        <p:nvSpPr>
          <p:cNvPr id="838" name="Google Shape;838;p6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400"/>
              <a:buNone/>
              <a:defRPr sz="9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9" name="Google Shape;839;p6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0" name="Google Shape;840;p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000">
              <a:solidFill>
                <a:schemeClr val="dk1"/>
              </a:solidFill>
              <a:latin typeface="Proxima Nova"/>
              <a:ea typeface="Proxima Nova"/>
              <a:cs typeface="Proxima Nova"/>
              <a:sym typeface="Proxima Nova"/>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OBJECT_2">
    <p:spTree>
      <p:nvGrpSpPr>
        <p:cNvPr id="841" name="Shape 841"/>
        <p:cNvGrpSpPr/>
        <p:nvPr/>
      </p:nvGrpSpPr>
      <p:grpSpPr>
        <a:xfrm>
          <a:off x="0" y="0"/>
          <a:ext cx="0" cy="0"/>
          <a:chOff x="0" y="0"/>
          <a:chExt cx="0" cy="0"/>
        </a:xfrm>
      </p:grpSpPr>
      <p:sp>
        <p:nvSpPr>
          <p:cNvPr id="842" name="Google Shape;842;p70"/>
          <p:cNvSpPr txBox="1"/>
          <p:nvPr>
            <p:ph idx="11" type="ftr"/>
          </p:nvPr>
        </p:nvSpPr>
        <p:spPr>
          <a:xfrm>
            <a:off x="256326" y="4808494"/>
            <a:ext cx="613200" cy="96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1" sz="500">
                <a:solidFill>
                  <a:srgbClr val="58595B"/>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3" name="Google Shape;843;p70"/>
          <p:cNvSpPr txBox="1"/>
          <p:nvPr>
            <p:ph idx="10" type="dt"/>
          </p:nvPr>
        </p:nvSpPr>
        <p:spPr>
          <a:xfrm>
            <a:off x="457055" y="4783224"/>
            <a:ext cx="2103300" cy="257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4" name="Google Shape;844;p70"/>
          <p:cNvSpPr txBox="1"/>
          <p:nvPr>
            <p:ph idx="12" type="sldNum"/>
          </p:nvPr>
        </p:nvSpPr>
        <p:spPr>
          <a:xfrm>
            <a:off x="8785865" y="4804162"/>
            <a:ext cx="113400" cy="96600"/>
          </a:xfrm>
          <a:prstGeom prst="rect">
            <a:avLst/>
          </a:prstGeom>
          <a:noFill/>
          <a:ln>
            <a:noFill/>
          </a:ln>
        </p:spPr>
        <p:txBody>
          <a:bodyPr anchorCtr="0" anchor="t" bIns="0" lIns="0" spcFirstLastPara="1" rIns="0" wrap="square" tIns="0">
            <a:noAutofit/>
          </a:bodyPr>
          <a:lstStyle>
            <a:lvl1pPr indent="0" lvl="0"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1pPr>
            <a:lvl2pPr indent="0" lvl="1"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2pPr>
            <a:lvl3pPr indent="0" lvl="2"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3pPr>
            <a:lvl4pPr indent="0" lvl="3"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4pPr>
            <a:lvl5pPr indent="0" lvl="4"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5pPr>
            <a:lvl6pPr indent="0" lvl="5"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6pPr>
            <a:lvl7pPr indent="0" lvl="6"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7pPr>
            <a:lvl8pPr indent="0" lvl="7"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8pPr>
            <a:lvl9pPr indent="0" lvl="8"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9pPr>
          </a:lstStyle>
          <a:p>
            <a:pPr indent="0" lvl="0" marL="50800" rtl="0" algn="l">
              <a:spcBef>
                <a:spcPts val="0"/>
              </a:spcBef>
              <a:spcAft>
                <a:spcPts val="0"/>
              </a:spcAft>
              <a:buNone/>
            </a:pPr>
            <a:fld id="{00000000-1234-1234-1234-123412341234}" type="slidenum">
              <a:rPr lang="en"/>
              <a:t>‹#›</a:t>
            </a:fld>
            <a:endParaRPr b="0" sz="1000">
              <a:solidFill>
                <a:schemeClr val="dk1"/>
              </a:solidFill>
              <a:latin typeface="Proxima Nova"/>
              <a:ea typeface="Proxima Nova"/>
              <a:cs typeface="Proxima Nova"/>
              <a:sym typeface="Proxima Nova"/>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_3">
    <p:spTree>
      <p:nvGrpSpPr>
        <p:cNvPr id="845" name="Shape 845"/>
        <p:cNvGrpSpPr/>
        <p:nvPr/>
      </p:nvGrpSpPr>
      <p:grpSpPr>
        <a:xfrm>
          <a:off x="0" y="0"/>
          <a:ext cx="0" cy="0"/>
          <a:chOff x="0" y="0"/>
          <a:chExt cx="0" cy="0"/>
        </a:xfrm>
      </p:grpSpPr>
      <p:sp>
        <p:nvSpPr>
          <p:cNvPr id="846" name="Google Shape;846;p7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47" name="Google Shape;847;p7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48" name="Google Shape;848;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3" name="Shape 853"/>
        <p:cNvGrpSpPr/>
        <p:nvPr/>
      </p:nvGrpSpPr>
      <p:grpSpPr>
        <a:xfrm>
          <a:off x="0" y="0"/>
          <a:ext cx="0" cy="0"/>
          <a:chOff x="0" y="0"/>
          <a:chExt cx="0" cy="0"/>
        </a:xfrm>
      </p:grpSpPr>
      <p:sp>
        <p:nvSpPr>
          <p:cNvPr id="854" name="Google Shape;854;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Open Sans"/>
              <a:buNone/>
              <a:defRPr>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sp>
        <p:nvSpPr>
          <p:cNvPr id="855" name="Google Shape;855;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6" name="Shape 856"/>
        <p:cNvGrpSpPr/>
        <p:nvPr/>
      </p:nvGrpSpPr>
      <p:grpSpPr>
        <a:xfrm>
          <a:off x="0" y="0"/>
          <a:ext cx="0" cy="0"/>
          <a:chOff x="0" y="0"/>
          <a:chExt cx="0" cy="0"/>
        </a:xfrm>
      </p:grpSpPr>
      <p:sp>
        <p:nvSpPr>
          <p:cNvPr id="857" name="Google Shape;857;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58" name="Shape 858"/>
        <p:cNvGrpSpPr/>
        <p:nvPr/>
      </p:nvGrpSpPr>
      <p:grpSpPr>
        <a:xfrm>
          <a:off x="0" y="0"/>
          <a:ext cx="0" cy="0"/>
          <a:chOff x="0" y="0"/>
          <a:chExt cx="0" cy="0"/>
        </a:xfrm>
      </p:grpSpPr>
      <p:sp>
        <p:nvSpPr>
          <p:cNvPr id="859" name="Google Shape;859;p75"/>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60" name="Google Shape;860;p75"/>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861" name="Google Shape;861;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862" name="Shape 862"/>
        <p:cNvGrpSpPr/>
        <p:nvPr/>
      </p:nvGrpSpPr>
      <p:grpSpPr>
        <a:xfrm>
          <a:off x="0" y="0"/>
          <a:ext cx="0" cy="0"/>
          <a:chOff x="0" y="0"/>
          <a:chExt cx="0" cy="0"/>
        </a:xfrm>
      </p:grpSpPr>
      <p:sp>
        <p:nvSpPr>
          <p:cNvPr id="863" name="Google Shape;863;p76"/>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1pPr>
            <a:lvl2pPr lvl="1"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2pPr>
            <a:lvl3pPr lvl="2"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3pPr>
            <a:lvl4pPr lvl="3"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4pPr>
            <a:lvl5pPr lvl="4"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5pPr>
            <a:lvl6pPr lvl="5"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6pPr>
            <a:lvl7pPr lvl="6"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7pPr>
            <a:lvl8pPr lvl="7"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8pPr>
            <a:lvl9pPr lvl="8" rtl="0">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9pPr>
          </a:lstStyle>
          <a:p/>
        </p:txBody>
      </p:sp>
      <p:sp>
        <p:nvSpPr>
          <p:cNvPr id="864" name="Google Shape;864;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5" name="Shape 865"/>
        <p:cNvGrpSpPr/>
        <p:nvPr/>
      </p:nvGrpSpPr>
      <p:grpSpPr>
        <a:xfrm>
          <a:off x="0" y="0"/>
          <a:ext cx="0" cy="0"/>
          <a:chOff x="0" y="0"/>
          <a:chExt cx="0" cy="0"/>
        </a:xfrm>
      </p:grpSpPr>
      <p:sp>
        <p:nvSpPr>
          <p:cNvPr id="866" name="Google Shape;866;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Open Sans"/>
              <a:buNone/>
              <a:defRPr>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sp>
        <p:nvSpPr>
          <p:cNvPr id="867" name="Google Shape;867;p7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Open Sans"/>
              <a:buChar char="●"/>
              <a:defRPr>
                <a:latin typeface="Open Sans"/>
                <a:ea typeface="Open Sans"/>
                <a:cs typeface="Open Sans"/>
                <a:sym typeface="Open Sans"/>
              </a:defRPr>
            </a:lvl1pPr>
            <a:lvl2pPr indent="-317500" lvl="1" marL="914400" rtl="0">
              <a:spcBef>
                <a:spcPts val="1600"/>
              </a:spcBef>
              <a:spcAft>
                <a:spcPts val="0"/>
              </a:spcAft>
              <a:buSzPts val="1400"/>
              <a:buFont typeface="Open Sans"/>
              <a:buChar char="○"/>
              <a:defRPr>
                <a:latin typeface="Open Sans"/>
                <a:ea typeface="Open Sans"/>
                <a:cs typeface="Open Sans"/>
                <a:sym typeface="Open Sans"/>
              </a:defRPr>
            </a:lvl2pPr>
            <a:lvl3pPr indent="-317500" lvl="2" marL="1371600" rtl="0">
              <a:spcBef>
                <a:spcPts val="1600"/>
              </a:spcBef>
              <a:spcAft>
                <a:spcPts val="0"/>
              </a:spcAft>
              <a:buSzPts val="1400"/>
              <a:buFont typeface="Open Sans"/>
              <a:buChar char="■"/>
              <a:defRPr>
                <a:latin typeface="Open Sans"/>
                <a:ea typeface="Open Sans"/>
                <a:cs typeface="Open Sans"/>
                <a:sym typeface="Open Sans"/>
              </a:defRPr>
            </a:lvl3pPr>
            <a:lvl4pPr indent="-317500" lvl="3" marL="1828800" rtl="0">
              <a:spcBef>
                <a:spcPts val="1600"/>
              </a:spcBef>
              <a:spcAft>
                <a:spcPts val="0"/>
              </a:spcAft>
              <a:buSzPts val="1400"/>
              <a:buFont typeface="Open Sans"/>
              <a:buChar char="●"/>
              <a:defRPr>
                <a:latin typeface="Open Sans"/>
                <a:ea typeface="Open Sans"/>
                <a:cs typeface="Open Sans"/>
                <a:sym typeface="Open Sans"/>
              </a:defRPr>
            </a:lvl4pPr>
            <a:lvl5pPr indent="-317500" lvl="4" marL="2286000" rtl="0">
              <a:spcBef>
                <a:spcPts val="1600"/>
              </a:spcBef>
              <a:spcAft>
                <a:spcPts val="0"/>
              </a:spcAft>
              <a:buSzPts val="1400"/>
              <a:buFont typeface="Open Sans"/>
              <a:buChar char="○"/>
              <a:defRPr>
                <a:latin typeface="Open Sans"/>
                <a:ea typeface="Open Sans"/>
                <a:cs typeface="Open Sans"/>
                <a:sym typeface="Open Sans"/>
              </a:defRPr>
            </a:lvl5pPr>
            <a:lvl6pPr indent="-317500" lvl="5" marL="2743200" rtl="0">
              <a:spcBef>
                <a:spcPts val="1600"/>
              </a:spcBef>
              <a:spcAft>
                <a:spcPts val="0"/>
              </a:spcAft>
              <a:buSzPts val="1400"/>
              <a:buFont typeface="Open Sans"/>
              <a:buChar char="■"/>
              <a:defRPr>
                <a:latin typeface="Open Sans"/>
                <a:ea typeface="Open Sans"/>
                <a:cs typeface="Open Sans"/>
                <a:sym typeface="Open Sans"/>
              </a:defRPr>
            </a:lvl6pPr>
            <a:lvl7pPr indent="-317500" lvl="6" marL="3200400" rtl="0">
              <a:spcBef>
                <a:spcPts val="1600"/>
              </a:spcBef>
              <a:spcAft>
                <a:spcPts val="0"/>
              </a:spcAft>
              <a:buSzPts val="1400"/>
              <a:buFont typeface="Open Sans"/>
              <a:buChar char="●"/>
              <a:defRPr>
                <a:latin typeface="Open Sans"/>
                <a:ea typeface="Open Sans"/>
                <a:cs typeface="Open Sans"/>
                <a:sym typeface="Open Sans"/>
              </a:defRPr>
            </a:lvl7pPr>
            <a:lvl8pPr indent="-317500" lvl="7" marL="3657600" rtl="0">
              <a:spcBef>
                <a:spcPts val="1600"/>
              </a:spcBef>
              <a:spcAft>
                <a:spcPts val="0"/>
              </a:spcAft>
              <a:buSzPts val="1400"/>
              <a:buFont typeface="Open Sans"/>
              <a:buChar char="○"/>
              <a:defRPr>
                <a:latin typeface="Open Sans"/>
                <a:ea typeface="Open Sans"/>
                <a:cs typeface="Open Sans"/>
                <a:sym typeface="Open Sans"/>
              </a:defRPr>
            </a:lvl8pPr>
            <a:lvl9pPr indent="-317500" lvl="8" marL="4114800" rtl="0">
              <a:spcBef>
                <a:spcPts val="1600"/>
              </a:spcBef>
              <a:spcAft>
                <a:spcPts val="1600"/>
              </a:spcAft>
              <a:buSzPts val="1400"/>
              <a:buFont typeface="Open Sans"/>
              <a:buChar char="■"/>
              <a:defRPr>
                <a:latin typeface="Open Sans"/>
                <a:ea typeface="Open Sans"/>
                <a:cs typeface="Open Sans"/>
                <a:sym typeface="Open Sans"/>
              </a:defRPr>
            </a:lvl9pPr>
          </a:lstStyle>
          <a:p/>
        </p:txBody>
      </p:sp>
      <p:sp>
        <p:nvSpPr>
          <p:cNvPr id="868" name="Google Shape;868;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9" name="Shape 869"/>
        <p:cNvGrpSpPr/>
        <p:nvPr/>
      </p:nvGrpSpPr>
      <p:grpSpPr>
        <a:xfrm>
          <a:off x="0" y="0"/>
          <a:ext cx="0" cy="0"/>
          <a:chOff x="0" y="0"/>
          <a:chExt cx="0" cy="0"/>
        </a:xfrm>
      </p:grpSpPr>
      <p:sp>
        <p:nvSpPr>
          <p:cNvPr id="870" name="Google Shape;870;p78"/>
          <p:cNvSpPr/>
          <p:nvPr/>
        </p:nvSpPr>
        <p:spPr>
          <a:xfrm>
            <a:off x="4865925" y="75"/>
            <a:ext cx="4278000" cy="5143500"/>
          </a:xfrm>
          <a:prstGeom prst="rect">
            <a:avLst/>
          </a:prstGeom>
          <a:solidFill>
            <a:srgbClr val="334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1" name="Google Shape;871;p78"/>
          <p:cNvGrpSpPr/>
          <p:nvPr/>
        </p:nvGrpSpPr>
        <p:grpSpPr>
          <a:xfrm>
            <a:off x="4443999" y="760667"/>
            <a:ext cx="1117280" cy="820523"/>
            <a:chOff x="4646800" y="530025"/>
            <a:chExt cx="1242250" cy="912300"/>
          </a:xfrm>
        </p:grpSpPr>
        <p:sp>
          <p:nvSpPr>
            <p:cNvPr id="872" name="Google Shape;872;p78"/>
            <p:cNvSpPr/>
            <p:nvPr/>
          </p:nvSpPr>
          <p:spPr>
            <a:xfrm rot="5400000">
              <a:off x="5529950" y="893775"/>
              <a:ext cx="533400" cy="184800"/>
            </a:xfrm>
            <a:prstGeom prst="triangle">
              <a:avLst>
                <a:gd fmla="val 50000" name="adj"/>
              </a:avLst>
            </a:prstGeom>
            <a:solidFill>
              <a:srgbClr val="CA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8"/>
            <p:cNvSpPr/>
            <p:nvPr/>
          </p:nvSpPr>
          <p:spPr>
            <a:xfrm>
              <a:off x="4646800" y="530025"/>
              <a:ext cx="912300" cy="912300"/>
            </a:xfrm>
            <a:prstGeom prst="ellipse">
              <a:avLst/>
            </a:prstGeom>
            <a:solidFill>
              <a:srgbClr val="E877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4" name="Google Shape;874;p78"/>
          <p:cNvGrpSpPr/>
          <p:nvPr/>
        </p:nvGrpSpPr>
        <p:grpSpPr>
          <a:xfrm>
            <a:off x="4443999" y="3585679"/>
            <a:ext cx="1117280" cy="820523"/>
            <a:chOff x="4646800" y="2465525"/>
            <a:chExt cx="1242250" cy="912300"/>
          </a:xfrm>
        </p:grpSpPr>
        <p:sp>
          <p:nvSpPr>
            <p:cNvPr id="875" name="Google Shape;875;p78"/>
            <p:cNvSpPr/>
            <p:nvPr/>
          </p:nvSpPr>
          <p:spPr>
            <a:xfrm>
              <a:off x="4646800" y="2465525"/>
              <a:ext cx="912300" cy="912300"/>
            </a:xfrm>
            <a:prstGeom prst="ellipse">
              <a:avLst/>
            </a:prstGeom>
            <a:solidFill>
              <a:srgbClr val="E877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78"/>
            <p:cNvSpPr/>
            <p:nvPr/>
          </p:nvSpPr>
          <p:spPr>
            <a:xfrm rot="5400000">
              <a:off x="5529950" y="2829275"/>
              <a:ext cx="533400" cy="184800"/>
            </a:xfrm>
            <a:prstGeom prst="triangle">
              <a:avLst>
                <a:gd fmla="val 50000" name="adj"/>
              </a:avLst>
            </a:prstGeom>
            <a:solidFill>
              <a:srgbClr val="CA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7" name="Google Shape;877;p78"/>
          <p:cNvGrpSpPr/>
          <p:nvPr/>
        </p:nvGrpSpPr>
        <p:grpSpPr>
          <a:xfrm>
            <a:off x="4443999" y="2173173"/>
            <a:ext cx="1117280" cy="820523"/>
            <a:chOff x="4646800" y="1442275"/>
            <a:chExt cx="1242250" cy="912300"/>
          </a:xfrm>
        </p:grpSpPr>
        <p:sp>
          <p:nvSpPr>
            <p:cNvPr id="878" name="Google Shape;878;p78"/>
            <p:cNvSpPr/>
            <p:nvPr/>
          </p:nvSpPr>
          <p:spPr>
            <a:xfrm>
              <a:off x="4646800" y="1442275"/>
              <a:ext cx="912300" cy="912300"/>
            </a:xfrm>
            <a:prstGeom prst="ellipse">
              <a:avLst/>
            </a:prstGeom>
            <a:solidFill>
              <a:srgbClr val="E877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78"/>
            <p:cNvSpPr/>
            <p:nvPr/>
          </p:nvSpPr>
          <p:spPr>
            <a:xfrm rot="5400000">
              <a:off x="5529950" y="1806025"/>
              <a:ext cx="533400" cy="184800"/>
            </a:xfrm>
            <a:prstGeom prst="triangle">
              <a:avLst>
                <a:gd fmla="val 50000" name="adj"/>
              </a:avLst>
            </a:prstGeom>
            <a:solidFill>
              <a:srgbClr val="CAC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0" name="Google Shape;880;p78"/>
          <p:cNvSpPr txBox="1"/>
          <p:nvPr>
            <p:ph type="title"/>
          </p:nvPr>
        </p:nvSpPr>
        <p:spPr>
          <a:xfrm>
            <a:off x="673050" y="881800"/>
            <a:ext cx="3394800" cy="3014400"/>
          </a:xfrm>
          <a:prstGeom prst="rect">
            <a:avLst/>
          </a:prstGeom>
        </p:spPr>
        <p:txBody>
          <a:bodyPr anchorCtr="0" anchor="ctr" bIns="91425" lIns="91425" spcFirstLastPara="1" rIns="91425" wrap="square" tIns="91425">
            <a:noAutofit/>
          </a:bodyPr>
          <a:lstStyle>
            <a:lvl1pPr lvl="0" rtl="0" algn="r">
              <a:spcBef>
                <a:spcPts val="0"/>
              </a:spcBef>
              <a:spcAft>
                <a:spcPts val="0"/>
              </a:spcAft>
              <a:buNone/>
              <a:defRPr b="1" sz="3600">
                <a:solidFill>
                  <a:srgbClr val="E87722"/>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81" name="Google Shape;881;p78"/>
          <p:cNvSpPr txBox="1"/>
          <p:nvPr>
            <p:ph idx="1" type="subTitle"/>
          </p:nvPr>
        </p:nvSpPr>
        <p:spPr>
          <a:xfrm>
            <a:off x="5672925" y="760675"/>
            <a:ext cx="2951700" cy="820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solidFill>
                  <a:schemeClr val="lt1"/>
                </a:solidFill>
                <a:latin typeface="Open Sans SemiBold"/>
                <a:ea typeface="Open Sans SemiBold"/>
                <a:cs typeface="Open Sans SemiBold"/>
                <a:sym typeface="Open Sans SemiBold"/>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882" name="Google Shape;882;p78"/>
          <p:cNvSpPr txBox="1"/>
          <p:nvPr>
            <p:ph idx="2" type="subTitle"/>
          </p:nvPr>
        </p:nvSpPr>
        <p:spPr>
          <a:xfrm>
            <a:off x="5672925" y="2161575"/>
            <a:ext cx="2951700" cy="820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solidFill>
                  <a:schemeClr val="lt1"/>
                </a:solidFill>
                <a:latin typeface="Open Sans SemiBold"/>
                <a:ea typeface="Open Sans SemiBold"/>
                <a:cs typeface="Open Sans SemiBold"/>
                <a:sym typeface="Open Sans SemiBold"/>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883" name="Google Shape;883;p78"/>
          <p:cNvSpPr txBox="1"/>
          <p:nvPr>
            <p:ph idx="3" type="subTitle"/>
          </p:nvPr>
        </p:nvSpPr>
        <p:spPr>
          <a:xfrm>
            <a:off x="5672925" y="3562475"/>
            <a:ext cx="2951700" cy="8205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400">
                <a:solidFill>
                  <a:schemeClr val="lt1"/>
                </a:solidFill>
                <a:latin typeface="Open Sans SemiBold"/>
                <a:ea typeface="Open Sans SemiBold"/>
                <a:cs typeface="Open Sans SemiBold"/>
                <a:sym typeface="Open Sans SemiBold"/>
              </a:defRPr>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884" name="Shape 884"/>
        <p:cNvGrpSpPr/>
        <p:nvPr/>
      </p:nvGrpSpPr>
      <p:grpSpPr>
        <a:xfrm>
          <a:off x="0" y="0"/>
          <a:ext cx="0" cy="0"/>
          <a:chOff x="0" y="0"/>
          <a:chExt cx="0" cy="0"/>
        </a:xfrm>
      </p:grpSpPr>
      <p:sp>
        <p:nvSpPr>
          <p:cNvPr id="885" name="Google Shape;885;p7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28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6" name="Google Shape;886;p79"/>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342900" lvl="0" marL="457200" rtl="0" algn="l">
              <a:spcBef>
                <a:spcPts val="640"/>
              </a:spcBef>
              <a:spcAft>
                <a:spcPts val="0"/>
              </a:spcAft>
              <a:buClr>
                <a:schemeClr val="dk1"/>
              </a:buClr>
              <a:buSzPts val="1800"/>
              <a:buFont typeface="Calibri"/>
              <a:buChar char="●"/>
              <a:defRPr sz="3200">
                <a:solidFill>
                  <a:schemeClr val="dk1"/>
                </a:solidFill>
                <a:latin typeface="Calibri"/>
                <a:ea typeface="Calibri"/>
                <a:cs typeface="Calibri"/>
                <a:sym typeface="Calibri"/>
              </a:defRPr>
            </a:lvl1pPr>
            <a:lvl2pPr indent="-317500" lvl="1" marL="914400" rtl="0" algn="l">
              <a:spcBef>
                <a:spcPts val="160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indent="-317500" lvl="2" marL="1371600" rtl="0" algn="l">
              <a:spcBef>
                <a:spcPts val="160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indent="-317500" lvl="3" marL="18288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indent="-317500" lvl="4" marL="22860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indent="-317500" lvl="5" marL="27432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indent="-317500" lvl="6" marL="32004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indent="-317500" lvl="7" marL="3657600" rtl="0" algn="l">
              <a:spcBef>
                <a:spcPts val="160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indent="-317500" lvl="8" marL="4114800" rtl="0" algn="l">
              <a:spcBef>
                <a:spcPts val="1600"/>
              </a:spcBef>
              <a:spcAft>
                <a:spcPts val="1600"/>
              </a:spcAft>
              <a:buClr>
                <a:schemeClr val="dk1"/>
              </a:buClr>
              <a:buSzPts val="1400"/>
              <a:buFont typeface="Calibri"/>
              <a:buChar char="●"/>
              <a:defRPr sz="2000">
                <a:solidFill>
                  <a:schemeClr val="dk1"/>
                </a:solidFill>
                <a:latin typeface="Calibri"/>
                <a:ea typeface="Calibri"/>
                <a:cs typeface="Calibri"/>
                <a:sym typeface="Calibri"/>
              </a:defRPr>
            </a:lvl9pPr>
          </a:lstStyle>
          <a:p/>
        </p:txBody>
      </p:sp>
      <p:sp>
        <p:nvSpPr>
          <p:cNvPr id="887" name="Google Shape;887;p7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88" name="Google Shape;888;p7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88900" lvl="0" marL="0" marR="0" rtl="0" algn="ctr">
              <a:spcBef>
                <a:spcPts val="0"/>
              </a:spcBef>
              <a:spcAft>
                <a:spcPts val="0"/>
              </a:spcAft>
              <a:buSzPts val="1400"/>
              <a:buChar char="●"/>
              <a:defRPr b="0" i="0" sz="1200" u="none" cap="none" strike="noStrike">
                <a:solidFill>
                  <a:srgbClr val="888888"/>
                </a:solidFill>
                <a:latin typeface="Calibri"/>
                <a:ea typeface="Calibri"/>
                <a:cs typeface="Calibri"/>
                <a:sym typeface="Calibri"/>
              </a:defRPr>
            </a:lvl1pPr>
            <a:lvl2pPr indent="-88900" lvl="1" marL="457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2pPr>
            <a:lvl3pPr indent="-88900" lvl="2" marL="914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3pPr>
            <a:lvl4pPr indent="-88900" lvl="3" marL="1371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4pPr>
            <a:lvl5pPr indent="-88900" lvl="4" marL="18288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5pPr>
            <a:lvl6pPr indent="-88900" lvl="5" marL="22860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6pPr>
            <a:lvl7pPr indent="-88900" lvl="6" marL="27432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7pPr>
            <a:lvl8pPr indent="-88900" lvl="7" marL="32004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8pPr>
            <a:lvl9pPr indent="-88900" lvl="8" marL="3657600" marR="0" rtl="0" algn="l">
              <a:spcBef>
                <a:spcPts val="0"/>
              </a:spcBef>
              <a:spcAft>
                <a:spcPts val="0"/>
              </a:spcAft>
              <a:buSzPts val="1400"/>
              <a:buChar char="■"/>
              <a:defRPr b="0" i="0" sz="1800" u="none" cap="none" strike="noStrike">
                <a:solidFill>
                  <a:schemeClr val="dk1"/>
                </a:solidFill>
                <a:latin typeface="Calibri"/>
                <a:ea typeface="Calibri"/>
                <a:cs typeface="Calibri"/>
                <a:sym typeface="Calibri"/>
              </a:defRPr>
            </a:lvl9pPr>
          </a:lstStyle>
          <a:p/>
        </p:txBody>
      </p:sp>
      <p:sp>
        <p:nvSpPr>
          <p:cNvPr id="889" name="Google Shape;889;p79"/>
          <p:cNvSpPr txBox="1"/>
          <p:nvPr>
            <p:ph idx="12" type="sldNum"/>
          </p:nvPr>
        </p:nvSpPr>
        <p:spPr>
          <a:xfrm>
            <a:off x="6553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None/>
              <a:defRPr sz="1300">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None/>
              <a:defRPr sz="1300">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None/>
              <a:defRPr sz="1300">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None/>
              <a:defRPr sz="1300">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None/>
              <a:defRPr sz="1300">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None/>
              <a:defRPr sz="1300">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None/>
              <a:defRPr sz="1300">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None/>
              <a:defRPr sz="1300">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None/>
              <a:defRPr sz="13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890" name="Shape 890"/>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_1">
    <p:spTree>
      <p:nvGrpSpPr>
        <p:cNvPr id="891" name="Shape 891"/>
        <p:cNvGrpSpPr/>
        <p:nvPr/>
      </p:nvGrpSpPr>
      <p:grpSpPr>
        <a:xfrm>
          <a:off x="0" y="0"/>
          <a:ext cx="0" cy="0"/>
          <a:chOff x="0" y="0"/>
          <a:chExt cx="0" cy="0"/>
        </a:xfrm>
      </p:grpSpPr>
      <p:pic>
        <p:nvPicPr>
          <p:cNvPr descr="AdobeStock_99929222.jpeg" id="892" name="Google Shape;892;p81"/>
          <p:cNvPicPr preferRelativeResize="0"/>
          <p:nvPr/>
        </p:nvPicPr>
        <p:blipFill rotWithShape="1">
          <a:blip r:embed="rId2">
            <a:alphaModFix/>
          </a:blip>
          <a:srcRect b="-3113" l="0" r="0" t="11269"/>
          <a:stretch/>
        </p:blipFill>
        <p:spPr>
          <a:xfrm>
            <a:off x="0" y="0"/>
            <a:ext cx="9144006" cy="5143496"/>
          </a:xfrm>
          <a:prstGeom prst="rect">
            <a:avLst/>
          </a:prstGeom>
          <a:noFill/>
          <a:ln>
            <a:noFill/>
          </a:ln>
        </p:spPr>
      </p:pic>
      <p:sp>
        <p:nvSpPr>
          <p:cNvPr id="893" name="Google Shape;893;p8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94" name="Google Shape;894;p81"/>
          <p:cNvSpPr/>
          <p:nvPr/>
        </p:nvSpPr>
        <p:spPr>
          <a:xfrm>
            <a:off x="0" y="3982675"/>
            <a:ext cx="9144000" cy="1160700"/>
          </a:xfrm>
          <a:prstGeom prst="rect">
            <a:avLst/>
          </a:prstGeom>
          <a:solidFill>
            <a:srgbClr val="3340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cxnSp>
        <p:nvCxnSpPr>
          <p:cNvPr id="895" name="Google Shape;895;p81"/>
          <p:cNvCxnSpPr/>
          <p:nvPr/>
        </p:nvCxnSpPr>
        <p:spPr>
          <a:xfrm>
            <a:off x="3177125" y="4231225"/>
            <a:ext cx="0" cy="681600"/>
          </a:xfrm>
          <a:prstGeom prst="straightConnector1">
            <a:avLst/>
          </a:prstGeom>
          <a:noFill/>
          <a:ln cap="flat" cmpd="sng" w="19050">
            <a:solidFill>
              <a:srgbClr val="FFFFFF"/>
            </a:solidFill>
            <a:prstDash val="solid"/>
            <a:round/>
            <a:headEnd len="med" w="med" type="none"/>
            <a:tailEnd len="med" w="med" type="none"/>
          </a:ln>
        </p:spPr>
      </p:cxnSp>
      <p:pic>
        <p:nvPicPr>
          <p:cNvPr id="896" name="Google Shape;896;p81"/>
          <p:cNvPicPr preferRelativeResize="0"/>
          <p:nvPr/>
        </p:nvPicPr>
        <p:blipFill>
          <a:blip r:embed="rId3">
            <a:alphaModFix/>
          </a:blip>
          <a:stretch>
            <a:fillRect/>
          </a:stretch>
        </p:blipFill>
        <p:spPr>
          <a:xfrm>
            <a:off x="256975" y="4265274"/>
            <a:ext cx="2652574" cy="561924"/>
          </a:xfrm>
          <a:prstGeom prst="rect">
            <a:avLst/>
          </a:prstGeom>
          <a:noFill/>
          <a:ln>
            <a:noFill/>
          </a:ln>
        </p:spPr>
      </p:pic>
      <p:sp>
        <p:nvSpPr>
          <p:cNvPr id="897" name="Google Shape;897;p81"/>
          <p:cNvSpPr txBox="1"/>
          <p:nvPr>
            <p:ph type="title"/>
          </p:nvPr>
        </p:nvSpPr>
        <p:spPr>
          <a:xfrm>
            <a:off x="3444700" y="4231075"/>
            <a:ext cx="5500500" cy="6816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1" sz="2400">
                <a:solidFill>
                  <a:schemeClr val="lt1"/>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98" name="Shape 898"/>
        <p:cNvGrpSpPr/>
        <p:nvPr/>
      </p:nvGrpSpPr>
      <p:grpSpPr>
        <a:xfrm>
          <a:off x="0" y="0"/>
          <a:ext cx="0" cy="0"/>
          <a:chOff x="0" y="0"/>
          <a:chExt cx="0" cy="0"/>
        </a:xfrm>
      </p:grpSpPr>
      <p:sp>
        <p:nvSpPr>
          <p:cNvPr id="899" name="Google Shape;899;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34044"/>
              </a:buClr>
              <a:buSzPts val="2200"/>
              <a:buFont typeface="Open Sans"/>
              <a:buNone/>
              <a:defRPr b="1" sz="2200">
                <a:solidFill>
                  <a:srgbClr val="334044"/>
                </a:solidFill>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pic>
        <p:nvPicPr>
          <p:cNvPr id="900" name="Google Shape;900;p82"/>
          <p:cNvPicPr preferRelativeResize="0"/>
          <p:nvPr/>
        </p:nvPicPr>
        <p:blipFill>
          <a:blip r:embed="rId2">
            <a:alphaModFix/>
          </a:blip>
          <a:stretch>
            <a:fillRect/>
          </a:stretch>
        </p:blipFill>
        <p:spPr>
          <a:xfrm>
            <a:off x="7291425" y="4607225"/>
            <a:ext cx="1669877" cy="348725"/>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lack">
  <p:cSld name="TITLE_ONLY_1_1_1">
    <p:bg>
      <p:bgPr>
        <a:solidFill>
          <a:srgbClr val="334044"/>
        </a:solidFill>
      </p:bgPr>
    </p:bg>
    <p:spTree>
      <p:nvGrpSpPr>
        <p:cNvPr id="901" name="Shape 901"/>
        <p:cNvGrpSpPr/>
        <p:nvPr/>
      </p:nvGrpSpPr>
      <p:grpSpPr>
        <a:xfrm>
          <a:off x="0" y="0"/>
          <a:ext cx="0" cy="0"/>
          <a:chOff x="0" y="0"/>
          <a:chExt cx="0" cy="0"/>
        </a:xfrm>
      </p:grpSpPr>
      <p:sp>
        <p:nvSpPr>
          <p:cNvPr id="902" name="Google Shape;902;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SzPts val="2800"/>
              <a:buFont typeface="Open Sans"/>
              <a:buNone/>
              <a:defRPr>
                <a:latin typeface="Open Sans"/>
                <a:ea typeface="Open Sans"/>
                <a:cs typeface="Open Sans"/>
                <a:sym typeface="Open Sans"/>
              </a:defRPr>
            </a:lvl2pPr>
            <a:lvl3pPr lvl="2" rtl="0">
              <a:spcBef>
                <a:spcPts val="0"/>
              </a:spcBef>
              <a:spcAft>
                <a:spcPts val="0"/>
              </a:spcAft>
              <a:buSzPts val="2800"/>
              <a:buFont typeface="Open Sans"/>
              <a:buNone/>
              <a:defRPr>
                <a:latin typeface="Open Sans"/>
                <a:ea typeface="Open Sans"/>
                <a:cs typeface="Open Sans"/>
                <a:sym typeface="Open Sans"/>
              </a:defRPr>
            </a:lvl3pPr>
            <a:lvl4pPr lvl="3" rtl="0">
              <a:spcBef>
                <a:spcPts val="0"/>
              </a:spcBef>
              <a:spcAft>
                <a:spcPts val="0"/>
              </a:spcAft>
              <a:buSzPts val="2800"/>
              <a:buFont typeface="Open Sans"/>
              <a:buNone/>
              <a:defRPr>
                <a:latin typeface="Open Sans"/>
                <a:ea typeface="Open Sans"/>
                <a:cs typeface="Open Sans"/>
                <a:sym typeface="Open Sans"/>
              </a:defRPr>
            </a:lvl4pPr>
            <a:lvl5pPr lvl="4" rtl="0">
              <a:spcBef>
                <a:spcPts val="0"/>
              </a:spcBef>
              <a:spcAft>
                <a:spcPts val="0"/>
              </a:spcAft>
              <a:buSzPts val="2800"/>
              <a:buFont typeface="Open Sans"/>
              <a:buNone/>
              <a:defRPr>
                <a:latin typeface="Open Sans"/>
                <a:ea typeface="Open Sans"/>
                <a:cs typeface="Open Sans"/>
                <a:sym typeface="Open Sans"/>
              </a:defRPr>
            </a:lvl5pPr>
            <a:lvl6pPr lvl="5" rtl="0">
              <a:spcBef>
                <a:spcPts val="0"/>
              </a:spcBef>
              <a:spcAft>
                <a:spcPts val="0"/>
              </a:spcAft>
              <a:buSzPts val="2800"/>
              <a:buFont typeface="Open Sans"/>
              <a:buNone/>
              <a:defRPr>
                <a:latin typeface="Open Sans"/>
                <a:ea typeface="Open Sans"/>
                <a:cs typeface="Open Sans"/>
                <a:sym typeface="Open Sans"/>
              </a:defRPr>
            </a:lvl6pPr>
            <a:lvl7pPr lvl="6" rtl="0">
              <a:spcBef>
                <a:spcPts val="0"/>
              </a:spcBef>
              <a:spcAft>
                <a:spcPts val="0"/>
              </a:spcAft>
              <a:buSzPts val="2800"/>
              <a:buFont typeface="Open Sans"/>
              <a:buNone/>
              <a:defRPr>
                <a:latin typeface="Open Sans"/>
                <a:ea typeface="Open Sans"/>
                <a:cs typeface="Open Sans"/>
                <a:sym typeface="Open Sans"/>
              </a:defRPr>
            </a:lvl7pPr>
            <a:lvl8pPr lvl="7" rtl="0">
              <a:spcBef>
                <a:spcPts val="0"/>
              </a:spcBef>
              <a:spcAft>
                <a:spcPts val="0"/>
              </a:spcAft>
              <a:buSzPts val="2800"/>
              <a:buFont typeface="Open Sans"/>
              <a:buNone/>
              <a:defRPr>
                <a:latin typeface="Open Sans"/>
                <a:ea typeface="Open Sans"/>
                <a:cs typeface="Open Sans"/>
                <a:sym typeface="Open Sans"/>
              </a:defRPr>
            </a:lvl8pPr>
            <a:lvl9pPr lvl="8" rtl="0">
              <a:spcBef>
                <a:spcPts val="0"/>
              </a:spcBef>
              <a:spcAft>
                <a:spcPts val="0"/>
              </a:spcAft>
              <a:buSzPts val="2800"/>
              <a:buFont typeface="Open Sans"/>
              <a:buNone/>
              <a:defRPr>
                <a:latin typeface="Open Sans"/>
                <a:ea typeface="Open Sans"/>
                <a:cs typeface="Open Sans"/>
                <a:sym typeface="Open Sans"/>
              </a:defRPr>
            </a:lvl9pPr>
          </a:lstStyle>
          <a:p/>
        </p:txBody>
      </p:sp>
      <p:pic>
        <p:nvPicPr>
          <p:cNvPr id="903" name="Google Shape;903;p83"/>
          <p:cNvPicPr preferRelativeResize="0"/>
          <p:nvPr/>
        </p:nvPicPr>
        <p:blipFill>
          <a:blip r:embed="rId2">
            <a:alphaModFix/>
          </a:blip>
          <a:stretch>
            <a:fillRect/>
          </a:stretch>
        </p:blipFill>
        <p:spPr>
          <a:xfrm>
            <a:off x="7303298" y="4607225"/>
            <a:ext cx="1646141" cy="3487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Gray">
  <p:cSld name="TITLE_ONLY_1_1_2">
    <p:bg>
      <p:bgPr>
        <a:solidFill>
          <a:srgbClr val="392518"/>
        </a:solidFill>
      </p:bgPr>
    </p:bg>
    <p:spTree>
      <p:nvGrpSpPr>
        <p:cNvPr id="904" name="Shape 904"/>
        <p:cNvGrpSpPr/>
        <p:nvPr/>
      </p:nvGrpSpPr>
      <p:grpSpPr>
        <a:xfrm>
          <a:off x="0" y="0"/>
          <a:ext cx="0" cy="0"/>
          <a:chOff x="0" y="0"/>
          <a:chExt cx="0" cy="0"/>
        </a:xfrm>
      </p:grpSpPr>
      <p:sp>
        <p:nvSpPr>
          <p:cNvPr id="905" name="Google Shape;905;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2pPr>
            <a:lvl3pPr lvl="2"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3pPr>
            <a:lvl4pPr lvl="3"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4pPr>
            <a:lvl5pPr lvl="4"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5pPr>
            <a:lvl6pPr lvl="5"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6pPr>
            <a:lvl7pPr lvl="6"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7pPr>
            <a:lvl8pPr lvl="7"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8pPr>
            <a:lvl9pPr lvl="8" rtl="0">
              <a:spcBef>
                <a:spcPts val="0"/>
              </a:spcBef>
              <a:spcAft>
                <a:spcPts val="0"/>
              </a:spcAft>
              <a:buClr>
                <a:schemeClr val="lt1"/>
              </a:buClr>
              <a:buSzPts val="2800"/>
              <a:buFont typeface="Open Sans"/>
              <a:buNone/>
              <a:defRPr>
                <a:solidFill>
                  <a:schemeClr val="lt1"/>
                </a:solidFill>
                <a:latin typeface="Open Sans"/>
                <a:ea typeface="Open Sans"/>
                <a:cs typeface="Open Sans"/>
                <a:sym typeface="Open Sans"/>
              </a:defRPr>
            </a:lvl9pPr>
          </a:lstStyle>
          <a:p/>
        </p:txBody>
      </p:sp>
      <p:pic>
        <p:nvPicPr>
          <p:cNvPr id="906" name="Google Shape;906;p84"/>
          <p:cNvPicPr preferRelativeResize="0"/>
          <p:nvPr/>
        </p:nvPicPr>
        <p:blipFill>
          <a:blip r:embed="rId2">
            <a:alphaModFix/>
          </a:blip>
          <a:stretch>
            <a:fillRect/>
          </a:stretch>
        </p:blipFill>
        <p:spPr>
          <a:xfrm>
            <a:off x="7303298" y="4607225"/>
            <a:ext cx="1646141" cy="348726"/>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TITLE_ONLY_3">
    <p:spTree>
      <p:nvGrpSpPr>
        <p:cNvPr id="907" name="Shape 907"/>
        <p:cNvGrpSpPr/>
        <p:nvPr/>
      </p:nvGrpSpPr>
      <p:grpSpPr>
        <a:xfrm>
          <a:off x="0" y="0"/>
          <a:ext cx="0" cy="0"/>
          <a:chOff x="0" y="0"/>
          <a:chExt cx="0" cy="0"/>
        </a:xfrm>
      </p:grpSpPr>
      <p:sp>
        <p:nvSpPr>
          <p:cNvPr id="908" name="Google Shape;908;p8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34044"/>
              </a:buClr>
              <a:buSzPts val="2200"/>
              <a:buFont typeface="Open Sans"/>
              <a:buNone/>
              <a:defRPr b="1" sz="2200">
                <a:solidFill>
                  <a:srgbClr val="334044"/>
                </a:solidFill>
                <a:latin typeface="Open Sans"/>
                <a:ea typeface="Open Sans"/>
                <a:cs typeface="Open Sans"/>
                <a:sym typeface="Open Sans"/>
              </a:defRPr>
            </a:lvl1pPr>
            <a:lvl2pPr lvl="1" rtl="0">
              <a:spcBef>
                <a:spcPts val="0"/>
              </a:spcBef>
              <a:spcAft>
                <a:spcPts val="0"/>
              </a:spcAft>
              <a:buSzPts val="2200"/>
              <a:buFont typeface="Open Sans"/>
              <a:buNone/>
              <a:defRPr sz="2200">
                <a:latin typeface="Open Sans"/>
                <a:ea typeface="Open Sans"/>
                <a:cs typeface="Open Sans"/>
                <a:sym typeface="Open Sans"/>
              </a:defRPr>
            </a:lvl2pPr>
            <a:lvl3pPr lvl="2" rtl="0">
              <a:spcBef>
                <a:spcPts val="0"/>
              </a:spcBef>
              <a:spcAft>
                <a:spcPts val="0"/>
              </a:spcAft>
              <a:buSzPts val="2200"/>
              <a:buFont typeface="Open Sans"/>
              <a:buNone/>
              <a:defRPr sz="2200">
                <a:latin typeface="Open Sans"/>
                <a:ea typeface="Open Sans"/>
                <a:cs typeface="Open Sans"/>
                <a:sym typeface="Open Sans"/>
              </a:defRPr>
            </a:lvl3pPr>
            <a:lvl4pPr lvl="3" rtl="0">
              <a:spcBef>
                <a:spcPts val="0"/>
              </a:spcBef>
              <a:spcAft>
                <a:spcPts val="0"/>
              </a:spcAft>
              <a:buSzPts val="2200"/>
              <a:buFont typeface="Open Sans"/>
              <a:buNone/>
              <a:defRPr sz="2200">
                <a:latin typeface="Open Sans"/>
                <a:ea typeface="Open Sans"/>
                <a:cs typeface="Open Sans"/>
                <a:sym typeface="Open Sans"/>
              </a:defRPr>
            </a:lvl4pPr>
            <a:lvl5pPr lvl="4" rtl="0">
              <a:spcBef>
                <a:spcPts val="0"/>
              </a:spcBef>
              <a:spcAft>
                <a:spcPts val="0"/>
              </a:spcAft>
              <a:buSzPts val="2200"/>
              <a:buFont typeface="Open Sans"/>
              <a:buNone/>
              <a:defRPr sz="2200">
                <a:latin typeface="Open Sans"/>
                <a:ea typeface="Open Sans"/>
                <a:cs typeface="Open Sans"/>
                <a:sym typeface="Open Sans"/>
              </a:defRPr>
            </a:lvl5pPr>
            <a:lvl6pPr lvl="5" rtl="0">
              <a:spcBef>
                <a:spcPts val="0"/>
              </a:spcBef>
              <a:spcAft>
                <a:spcPts val="0"/>
              </a:spcAft>
              <a:buSzPts val="2200"/>
              <a:buFont typeface="Open Sans"/>
              <a:buNone/>
              <a:defRPr sz="2200">
                <a:latin typeface="Open Sans"/>
                <a:ea typeface="Open Sans"/>
                <a:cs typeface="Open Sans"/>
                <a:sym typeface="Open Sans"/>
              </a:defRPr>
            </a:lvl6pPr>
            <a:lvl7pPr lvl="6" rtl="0">
              <a:spcBef>
                <a:spcPts val="0"/>
              </a:spcBef>
              <a:spcAft>
                <a:spcPts val="0"/>
              </a:spcAft>
              <a:buSzPts val="2200"/>
              <a:buFont typeface="Open Sans"/>
              <a:buNone/>
              <a:defRPr sz="2200">
                <a:latin typeface="Open Sans"/>
                <a:ea typeface="Open Sans"/>
                <a:cs typeface="Open Sans"/>
                <a:sym typeface="Open Sans"/>
              </a:defRPr>
            </a:lvl7pPr>
            <a:lvl8pPr lvl="7" rtl="0">
              <a:spcBef>
                <a:spcPts val="0"/>
              </a:spcBef>
              <a:spcAft>
                <a:spcPts val="0"/>
              </a:spcAft>
              <a:buSzPts val="2200"/>
              <a:buFont typeface="Open Sans"/>
              <a:buNone/>
              <a:defRPr sz="2200">
                <a:latin typeface="Open Sans"/>
                <a:ea typeface="Open Sans"/>
                <a:cs typeface="Open Sans"/>
                <a:sym typeface="Open Sans"/>
              </a:defRPr>
            </a:lvl8pPr>
            <a:lvl9pPr lvl="8" rtl="0">
              <a:spcBef>
                <a:spcPts val="0"/>
              </a:spcBef>
              <a:spcAft>
                <a:spcPts val="0"/>
              </a:spcAft>
              <a:buSzPts val="2200"/>
              <a:buFont typeface="Open Sans"/>
              <a:buNone/>
              <a:defRPr sz="2200">
                <a:latin typeface="Open Sans"/>
                <a:ea typeface="Open Sans"/>
                <a:cs typeface="Open Sans"/>
                <a:sym typeface="Open Sans"/>
              </a:defRPr>
            </a:lvl9pPr>
          </a:lstStyle>
          <a:p/>
        </p:txBody>
      </p:sp>
      <p:pic>
        <p:nvPicPr>
          <p:cNvPr id="909" name="Google Shape;909;p85"/>
          <p:cNvPicPr preferRelativeResize="0"/>
          <p:nvPr/>
        </p:nvPicPr>
        <p:blipFill>
          <a:blip r:embed="rId2">
            <a:alphaModFix/>
          </a:blip>
          <a:stretch>
            <a:fillRect/>
          </a:stretch>
        </p:blipFill>
        <p:spPr>
          <a:xfrm>
            <a:off x="7117425" y="4566900"/>
            <a:ext cx="1734398" cy="362200"/>
          </a:xfrm>
          <a:prstGeom prst="rect">
            <a:avLst/>
          </a:prstGeom>
          <a:noFill/>
          <a:ln>
            <a:noFill/>
          </a:ln>
        </p:spPr>
      </p:pic>
      <p:sp>
        <p:nvSpPr>
          <p:cNvPr id="910" name="Google Shape;910;p85"/>
          <p:cNvSpPr txBox="1"/>
          <p:nvPr>
            <p:ph idx="1" type="body"/>
          </p:nvPr>
        </p:nvSpPr>
        <p:spPr>
          <a:xfrm>
            <a:off x="311700" y="1001600"/>
            <a:ext cx="7475700" cy="29388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rgbClr val="334044"/>
              </a:buClr>
              <a:buSzPts val="1800"/>
              <a:buFont typeface="Open Sans"/>
              <a:buChar char="●"/>
              <a:defRPr>
                <a:solidFill>
                  <a:srgbClr val="334044"/>
                </a:solidFill>
                <a:latin typeface="Open Sans"/>
                <a:ea typeface="Open Sans"/>
                <a:cs typeface="Open Sans"/>
                <a:sym typeface="Open Sans"/>
              </a:defRPr>
            </a:lvl1pPr>
            <a:lvl2pPr indent="-317500" lvl="1" marL="9144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2pPr>
            <a:lvl3pPr indent="-317500" lvl="2" marL="13716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3pPr>
            <a:lvl4pPr indent="-317500" lvl="3" marL="18288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4pPr>
            <a:lvl5pPr indent="-317500" lvl="4" marL="22860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5pPr>
            <a:lvl6pPr indent="-317500" lvl="5" marL="27432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6pPr>
            <a:lvl7pPr indent="-317500" lvl="6" marL="32004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7pPr>
            <a:lvl8pPr indent="-317500" lvl="7" marL="3657600" rtl="0">
              <a:lnSpc>
                <a:spcPct val="100000"/>
              </a:lnSpc>
              <a:spcBef>
                <a:spcPts val="800"/>
              </a:spcBef>
              <a:spcAft>
                <a:spcPts val="0"/>
              </a:spcAft>
              <a:buClr>
                <a:srgbClr val="334044"/>
              </a:buClr>
              <a:buSzPts val="1400"/>
              <a:buFont typeface="Open Sans"/>
              <a:buChar char="○"/>
              <a:defRPr>
                <a:solidFill>
                  <a:srgbClr val="334044"/>
                </a:solidFill>
                <a:latin typeface="Open Sans"/>
                <a:ea typeface="Open Sans"/>
                <a:cs typeface="Open Sans"/>
                <a:sym typeface="Open Sans"/>
              </a:defRPr>
            </a:lvl8pPr>
            <a:lvl9pPr indent="-317500" lvl="8" marL="4114800" rtl="0">
              <a:lnSpc>
                <a:spcPct val="100000"/>
              </a:lnSpc>
              <a:spcBef>
                <a:spcPts val="800"/>
              </a:spcBef>
              <a:spcAft>
                <a:spcPts val="800"/>
              </a:spcAft>
              <a:buClr>
                <a:srgbClr val="334044"/>
              </a:buClr>
              <a:buSzPts val="1400"/>
              <a:buFont typeface="Open Sans"/>
              <a:buChar char="■"/>
              <a:defRPr>
                <a:solidFill>
                  <a:srgbClr val="334044"/>
                </a:solidFill>
                <a:latin typeface="Open Sans"/>
                <a:ea typeface="Open Sans"/>
                <a:cs typeface="Open Sans"/>
                <a:sym typeface="Open Sans"/>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gray/blue">
  <p:cSld name="SECTION_HEADER_1">
    <p:bg>
      <p:bgPr>
        <a:solidFill>
          <a:srgbClr val="65797A"/>
        </a:solidFill>
      </p:bgPr>
    </p:bg>
    <p:spTree>
      <p:nvGrpSpPr>
        <p:cNvPr id="911" name="Shape 911"/>
        <p:cNvGrpSpPr/>
        <p:nvPr/>
      </p:nvGrpSpPr>
      <p:grpSpPr>
        <a:xfrm>
          <a:off x="0" y="0"/>
          <a:ext cx="0" cy="0"/>
          <a:chOff x="0" y="0"/>
          <a:chExt cx="0" cy="0"/>
        </a:xfrm>
      </p:grpSpPr>
      <p:sp>
        <p:nvSpPr>
          <p:cNvPr id="912" name="Google Shape;912;p8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200"/>
              <a:buFont typeface="Open Sans"/>
              <a:buNone/>
              <a:defRPr b="1" sz="2200">
                <a:solidFill>
                  <a:schemeClr val="lt1"/>
                </a:solidFill>
                <a:latin typeface="Open Sans"/>
                <a:ea typeface="Open Sans"/>
                <a:cs typeface="Open Sans"/>
                <a:sym typeface="Open Sans"/>
              </a:defRPr>
            </a:lvl1pPr>
            <a:lvl2pPr lvl="1"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2pPr>
            <a:lvl3pPr lvl="2"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3pPr>
            <a:lvl4pPr lvl="3"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4pPr>
            <a:lvl5pPr lvl="4"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5pPr>
            <a:lvl6pPr lvl="5"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6pPr>
            <a:lvl7pPr lvl="6"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7pPr>
            <a:lvl8pPr lvl="7"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8pPr>
            <a:lvl9pPr lvl="8" rtl="0">
              <a:spcBef>
                <a:spcPts val="0"/>
              </a:spcBef>
              <a:spcAft>
                <a:spcPts val="0"/>
              </a:spcAft>
              <a:buClr>
                <a:schemeClr val="lt1"/>
              </a:buClr>
              <a:buSzPts val="2200"/>
              <a:buFont typeface="Open Sans"/>
              <a:buNone/>
              <a:defRPr sz="2200">
                <a:solidFill>
                  <a:schemeClr val="lt1"/>
                </a:solidFill>
                <a:latin typeface="Open Sans"/>
                <a:ea typeface="Open Sans"/>
                <a:cs typeface="Open Sans"/>
                <a:sym typeface="Open Sans"/>
              </a:defRPr>
            </a:lvl9pPr>
          </a:lstStyle>
          <a:p/>
        </p:txBody>
      </p:sp>
      <p:pic>
        <p:nvPicPr>
          <p:cNvPr id="913" name="Google Shape;913;p86"/>
          <p:cNvPicPr preferRelativeResize="0"/>
          <p:nvPr/>
        </p:nvPicPr>
        <p:blipFill>
          <a:blip r:embed="rId2">
            <a:alphaModFix/>
          </a:blip>
          <a:stretch>
            <a:fillRect/>
          </a:stretch>
        </p:blipFill>
        <p:spPr>
          <a:xfrm>
            <a:off x="7272726" y="4563200"/>
            <a:ext cx="1667277" cy="35320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4" name="Shape 914"/>
        <p:cNvGrpSpPr/>
        <p:nvPr/>
      </p:nvGrpSpPr>
      <p:grpSpPr>
        <a:xfrm>
          <a:off x="0" y="0"/>
          <a:ext cx="0" cy="0"/>
          <a:chOff x="0" y="0"/>
          <a:chExt cx="0" cy="0"/>
        </a:xfrm>
      </p:grpSpPr>
      <p:sp>
        <p:nvSpPr>
          <p:cNvPr id="915" name="Google Shape;915;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16" name="Google Shape;916;p8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7" name="Google Shape;917;p8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8" name="Google Shape;918;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OBJECT_1">
    <p:spTree>
      <p:nvGrpSpPr>
        <p:cNvPr id="919" name="Shape 919"/>
        <p:cNvGrpSpPr/>
        <p:nvPr/>
      </p:nvGrpSpPr>
      <p:grpSpPr>
        <a:xfrm>
          <a:off x="0" y="0"/>
          <a:ext cx="0" cy="0"/>
          <a:chOff x="0" y="0"/>
          <a:chExt cx="0" cy="0"/>
        </a:xfrm>
      </p:grpSpPr>
      <p:sp>
        <p:nvSpPr>
          <p:cNvPr id="920" name="Google Shape;920;p88"/>
          <p:cNvSpPr txBox="1"/>
          <p:nvPr>
            <p:ph type="title"/>
          </p:nvPr>
        </p:nvSpPr>
        <p:spPr>
          <a:xfrm>
            <a:off x="647676" y="176167"/>
            <a:ext cx="592200" cy="2460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2800"/>
              <a:buNone/>
              <a:defRPr b="0" i="0" sz="1500">
                <a:solidFill>
                  <a:schemeClr val="dk1"/>
                </a:solidFill>
                <a:latin typeface="Helvetica Neue"/>
                <a:ea typeface="Helvetica Neue"/>
                <a:cs typeface="Helvetica Neue"/>
                <a:sym typeface="Helvetica Neu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921" name="Google Shape;921;p88"/>
          <p:cNvSpPr txBox="1"/>
          <p:nvPr>
            <p:ph idx="11" type="ftr"/>
          </p:nvPr>
        </p:nvSpPr>
        <p:spPr>
          <a:xfrm>
            <a:off x="256326" y="4808494"/>
            <a:ext cx="613200" cy="96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1" sz="500">
                <a:solidFill>
                  <a:srgbClr val="58595B"/>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2" name="Google Shape;922;p88"/>
          <p:cNvSpPr txBox="1"/>
          <p:nvPr>
            <p:ph idx="10" type="dt"/>
          </p:nvPr>
        </p:nvSpPr>
        <p:spPr>
          <a:xfrm>
            <a:off x="457055" y="4783224"/>
            <a:ext cx="2103300" cy="257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3" name="Google Shape;923;p88"/>
          <p:cNvSpPr txBox="1"/>
          <p:nvPr>
            <p:ph idx="12" type="sldNum"/>
          </p:nvPr>
        </p:nvSpPr>
        <p:spPr>
          <a:xfrm>
            <a:off x="8785865" y="4804162"/>
            <a:ext cx="113400" cy="96600"/>
          </a:xfrm>
          <a:prstGeom prst="rect">
            <a:avLst/>
          </a:prstGeom>
          <a:noFill/>
          <a:ln>
            <a:noFill/>
          </a:ln>
        </p:spPr>
        <p:txBody>
          <a:bodyPr anchorCtr="0" anchor="t" bIns="0" lIns="0" spcFirstLastPara="1" rIns="0" wrap="square" tIns="0">
            <a:noAutofit/>
          </a:bodyPr>
          <a:lstStyle>
            <a:lvl1pPr indent="0" lvl="0"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1pPr>
            <a:lvl2pPr indent="0" lvl="1"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2pPr>
            <a:lvl3pPr indent="0" lvl="2"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3pPr>
            <a:lvl4pPr indent="0" lvl="3"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4pPr>
            <a:lvl5pPr indent="0" lvl="4"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5pPr>
            <a:lvl6pPr indent="0" lvl="5"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6pPr>
            <a:lvl7pPr indent="0" lvl="6"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7pPr>
            <a:lvl8pPr indent="0" lvl="7"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8pPr>
            <a:lvl9pPr indent="0" lvl="8"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9pPr>
          </a:lstStyle>
          <a:p>
            <a:pPr indent="0" lvl="0" marL="50800" rtl="0" algn="l">
              <a:spcBef>
                <a:spcPts val="0"/>
              </a:spcBef>
              <a:spcAft>
                <a:spcPts val="0"/>
              </a:spcAft>
              <a:buNone/>
            </a:pPr>
            <a:fld id="{00000000-1234-1234-1234-123412341234}" type="slidenum">
              <a:rPr lang="en"/>
              <a:t>‹#›</a:t>
            </a:fld>
            <a:endParaRPr b="0" sz="1000">
              <a:solidFill>
                <a:schemeClr val="dk1"/>
              </a:solidFill>
              <a:latin typeface="Proxima Nova"/>
              <a:ea typeface="Proxima Nova"/>
              <a:cs typeface="Proxima Nova"/>
              <a:sym typeface="Proxima Nova"/>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24" name="Shape 924"/>
        <p:cNvGrpSpPr/>
        <p:nvPr/>
      </p:nvGrpSpPr>
      <p:grpSpPr>
        <a:xfrm>
          <a:off x="0" y="0"/>
          <a:ext cx="0" cy="0"/>
          <a:chOff x="0" y="0"/>
          <a:chExt cx="0" cy="0"/>
        </a:xfrm>
      </p:grpSpPr>
      <p:sp>
        <p:nvSpPr>
          <p:cNvPr id="925" name="Google Shape;925;p89"/>
          <p:cNvSpPr txBox="1"/>
          <p:nvPr>
            <p:ph type="title"/>
          </p:nvPr>
        </p:nvSpPr>
        <p:spPr>
          <a:xfrm>
            <a:off x="647676" y="176167"/>
            <a:ext cx="592200" cy="2460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2800"/>
              <a:buNone/>
              <a:defRPr b="0" i="0" sz="1500">
                <a:solidFill>
                  <a:schemeClr val="dk1"/>
                </a:solidFill>
                <a:latin typeface="Helvetica Neue"/>
                <a:ea typeface="Helvetica Neue"/>
                <a:cs typeface="Helvetica Neue"/>
                <a:sym typeface="Helvetica Neu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926" name="Google Shape;926;p89"/>
          <p:cNvSpPr txBox="1"/>
          <p:nvPr>
            <p:ph idx="1" type="body"/>
          </p:nvPr>
        </p:nvSpPr>
        <p:spPr>
          <a:xfrm>
            <a:off x="457055" y="1183351"/>
            <a:ext cx="8229900" cy="3394200"/>
          </a:xfrm>
          <a:prstGeom prst="rect">
            <a:avLst/>
          </a:prstGeom>
          <a:noFill/>
          <a:ln>
            <a:noFill/>
          </a:ln>
        </p:spPr>
        <p:txBody>
          <a:bodyPr anchorCtr="0" anchor="t" bIns="0" lIns="0" spcFirstLastPara="1" rIns="0" wrap="square" tIns="0">
            <a:noAutofit/>
          </a:bodyPr>
          <a:lstStyle>
            <a:lvl1pPr indent="-228600" lvl="0" marL="457200" rtl="0" algn="l">
              <a:spcBef>
                <a:spcPts val="200"/>
              </a:spcBef>
              <a:spcAft>
                <a:spcPts val="0"/>
              </a:spcAft>
              <a:buSzPts val="1800"/>
              <a:buNone/>
              <a:defRPr/>
            </a:lvl1pPr>
            <a:lvl2pPr indent="-228600" lvl="1" marL="914400" rtl="0" algn="l">
              <a:spcBef>
                <a:spcPts val="200"/>
              </a:spcBef>
              <a:spcAft>
                <a:spcPts val="0"/>
              </a:spcAft>
              <a:buSzPts val="1400"/>
              <a:buNone/>
              <a:defRPr/>
            </a:lvl2pPr>
            <a:lvl3pPr indent="-228600" lvl="2" marL="1371600" rtl="0" algn="l">
              <a:spcBef>
                <a:spcPts val="200"/>
              </a:spcBef>
              <a:spcAft>
                <a:spcPts val="0"/>
              </a:spcAft>
              <a:buSzPts val="1400"/>
              <a:buNone/>
              <a:defRPr/>
            </a:lvl3pPr>
            <a:lvl4pPr indent="-228600" lvl="3" marL="1828800" rtl="0" algn="l">
              <a:spcBef>
                <a:spcPts val="200"/>
              </a:spcBef>
              <a:spcAft>
                <a:spcPts val="0"/>
              </a:spcAft>
              <a:buSzPts val="1400"/>
              <a:buNone/>
              <a:defRPr/>
            </a:lvl4pPr>
            <a:lvl5pPr indent="-228600" lvl="4" marL="2286000" rtl="0" algn="l">
              <a:spcBef>
                <a:spcPts val="20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
        <p:nvSpPr>
          <p:cNvPr id="927" name="Google Shape;927;p89"/>
          <p:cNvSpPr txBox="1"/>
          <p:nvPr>
            <p:ph idx="11" type="ftr"/>
          </p:nvPr>
        </p:nvSpPr>
        <p:spPr>
          <a:xfrm>
            <a:off x="256326" y="4808494"/>
            <a:ext cx="613200" cy="96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1" sz="500">
                <a:solidFill>
                  <a:srgbClr val="58595B"/>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8" name="Google Shape;928;p89"/>
          <p:cNvSpPr txBox="1"/>
          <p:nvPr>
            <p:ph idx="10" type="dt"/>
          </p:nvPr>
        </p:nvSpPr>
        <p:spPr>
          <a:xfrm>
            <a:off x="457055" y="4783224"/>
            <a:ext cx="2103300" cy="257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9" name="Google Shape;929;p89"/>
          <p:cNvSpPr txBox="1"/>
          <p:nvPr>
            <p:ph idx="12" type="sldNum"/>
          </p:nvPr>
        </p:nvSpPr>
        <p:spPr>
          <a:xfrm>
            <a:off x="8785865" y="4804162"/>
            <a:ext cx="113400" cy="96600"/>
          </a:xfrm>
          <a:prstGeom prst="rect">
            <a:avLst/>
          </a:prstGeom>
          <a:noFill/>
          <a:ln>
            <a:noFill/>
          </a:ln>
        </p:spPr>
        <p:txBody>
          <a:bodyPr anchorCtr="0" anchor="t" bIns="0" lIns="0" spcFirstLastPara="1" rIns="0" wrap="square" tIns="0">
            <a:noAutofit/>
          </a:bodyPr>
          <a:lstStyle>
            <a:lvl1pPr indent="0" lvl="0"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1pPr>
            <a:lvl2pPr indent="0" lvl="1"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2pPr>
            <a:lvl3pPr indent="0" lvl="2"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3pPr>
            <a:lvl4pPr indent="0" lvl="3"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4pPr>
            <a:lvl5pPr indent="0" lvl="4"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5pPr>
            <a:lvl6pPr indent="0" lvl="5"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6pPr>
            <a:lvl7pPr indent="0" lvl="6"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7pPr>
            <a:lvl8pPr indent="0" lvl="7"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8pPr>
            <a:lvl9pPr indent="0" lvl="8"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9pPr>
          </a:lstStyle>
          <a:p>
            <a:pPr indent="0" lvl="0" marL="50800" rtl="0" algn="l">
              <a:spcBef>
                <a:spcPts val="0"/>
              </a:spcBef>
              <a:spcAft>
                <a:spcPts val="0"/>
              </a:spcAft>
              <a:buNone/>
            </a:pPr>
            <a:fld id="{00000000-1234-1234-1234-123412341234}" type="slidenum">
              <a:rPr lang="en"/>
              <a:t>‹#›</a:t>
            </a:fld>
            <a:endParaRPr b="0" sz="1000">
              <a:solidFill>
                <a:schemeClr val="dk1"/>
              </a:solidFill>
              <a:latin typeface="Proxima Nova"/>
              <a:ea typeface="Proxima Nova"/>
              <a:cs typeface="Proxima Nova"/>
              <a:sym typeface="Proxima Nova"/>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930" name="Shape 930"/>
        <p:cNvGrpSpPr/>
        <p:nvPr/>
      </p:nvGrpSpPr>
      <p:grpSpPr>
        <a:xfrm>
          <a:off x="0" y="0"/>
          <a:ext cx="0" cy="0"/>
          <a:chOff x="0" y="0"/>
          <a:chExt cx="0" cy="0"/>
        </a:xfrm>
      </p:grpSpPr>
      <p:sp>
        <p:nvSpPr>
          <p:cNvPr id="931" name="Google Shape;931;p9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2800"/>
              <a:buNone/>
              <a:defRPr/>
            </a:lvl1pPr>
            <a:lvl2pPr lvl="1" rtl="0" algn="l">
              <a:lnSpc>
                <a:spcPct val="90000"/>
              </a:lnSpc>
              <a:spcBef>
                <a:spcPts val="0"/>
              </a:spcBef>
              <a:spcAft>
                <a:spcPts val="0"/>
              </a:spcAft>
              <a:buSzPts val="2800"/>
              <a:buNone/>
              <a:defRPr/>
            </a:lvl2pPr>
            <a:lvl3pPr lvl="2" rtl="0" algn="l">
              <a:lnSpc>
                <a:spcPct val="90000"/>
              </a:lnSpc>
              <a:spcBef>
                <a:spcPts val="0"/>
              </a:spcBef>
              <a:spcAft>
                <a:spcPts val="0"/>
              </a:spcAft>
              <a:buSzPts val="2800"/>
              <a:buNone/>
              <a:defRPr/>
            </a:lvl3pPr>
            <a:lvl4pPr lvl="3" rtl="0" algn="l">
              <a:lnSpc>
                <a:spcPct val="90000"/>
              </a:lnSpc>
              <a:spcBef>
                <a:spcPts val="0"/>
              </a:spcBef>
              <a:spcAft>
                <a:spcPts val="0"/>
              </a:spcAft>
              <a:buSzPts val="2800"/>
              <a:buNone/>
              <a:defRPr/>
            </a:lvl4pPr>
            <a:lvl5pPr lvl="4" rtl="0" algn="l">
              <a:lnSpc>
                <a:spcPct val="90000"/>
              </a:lnSpc>
              <a:spcBef>
                <a:spcPts val="0"/>
              </a:spcBef>
              <a:spcAft>
                <a:spcPts val="0"/>
              </a:spcAft>
              <a:buSzPts val="2800"/>
              <a:buNone/>
              <a:defRPr/>
            </a:lvl5pPr>
            <a:lvl6pPr lvl="5" rtl="0" algn="l">
              <a:lnSpc>
                <a:spcPct val="90000"/>
              </a:lnSpc>
              <a:spcBef>
                <a:spcPts val="0"/>
              </a:spcBef>
              <a:spcAft>
                <a:spcPts val="0"/>
              </a:spcAft>
              <a:buSzPts val="2800"/>
              <a:buNone/>
              <a:defRPr/>
            </a:lvl6pPr>
            <a:lvl7pPr lvl="6" rtl="0" algn="l">
              <a:lnSpc>
                <a:spcPct val="90000"/>
              </a:lnSpc>
              <a:spcBef>
                <a:spcPts val="0"/>
              </a:spcBef>
              <a:spcAft>
                <a:spcPts val="0"/>
              </a:spcAft>
              <a:buSzPts val="2800"/>
              <a:buNone/>
              <a:defRPr/>
            </a:lvl7pPr>
            <a:lvl8pPr lvl="7" rtl="0" algn="l">
              <a:lnSpc>
                <a:spcPct val="90000"/>
              </a:lnSpc>
              <a:spcBef>
                <a:spcPts val="0"/>
              </a:spcBef>
              <a:spcAft>
                <a:spcPts val="0"/>
              </a:spcAft>
              <a:buSzPts val="2800"/>
              <a:buNone/>
              <a:defRPr/>
            </a:lvl8pPr>
            <a:lvl9pPr lvl="8" rtl="0" algn="l">
              <a:lnSpc>
                <a:spcPct val="90000"/>
              </a:lnSpc>
              <a:spcBef>
                <a:spcPts val="0"/>
              </a:spcBef>
              <a:spcAft>
                <a:spcPts val="0"/>
              </a:spcAft>
              <a:buSzPts val="2800"/>
              <a:buNone/>
              <a:defRPr/>
            </a:lvl9pPr>
          </a:lstStyle>
          <a:p/>
        </p:txBody>
      </p:sp>
      <p:sp>
        <p:nvSpPr>
          <p:cNvPr id="932" name="Google Shape;932;p9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400"/>
              <a:buNone/>
              <a:defRPr sz="9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3" name="Google Shape;933;p9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4" name="Google Shape;934;p9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900"/>
              <a:buFont typeface="Calibri"/>
              <a:buNone/>
              <a:defRPr b="0" i="0" sz="9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000">
              <a:solidFill>
                <a:schemeClr val="dk1"/>
              </a:solidFill>
              <a:latin typeface="Proxima Nova"/>
              <a:ea typeface="Proxima Nova"/>
              <a:cs typeface="Proxima Nova"/>
              <a:sym typeface="Proxima Nova"/>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OBJECT_2">
    <p:spTree>
      <p:nvGrpSpPr>
        <p:cNvPr id="935" name="Shape 935"/>
        <p:cNvGrpSpPr/>
        <p:nvPr/>
      </p:nvGrpSpPr>
      <p:grpSpPr>
        <a:xfrm>
          <a:off x="0" y="0"/>
          <a:ext cx="0" cy="0"/>
          <a:chOff x="0" y="0"/>
          <a:chExt cx="0" cy="0"/>
        </a:xfrm>
      </p:grpSpPr>
      <p:sp>
        <p:nvSpPr>
          <p:cNvPr id="936" name="Google Shape;936;p91"/>
          <p:cNvSpPr txBox="1"/>
          <p:nvPr>
            <p:ph idx="11" type="ftr"/>
          </p:nvPr>
        </p:nvSpPr>
        <p:spPr>
          <a:xfrm>
            <a:off x="256326" y="4808494"/>
            <a:ext cx="613200" cy="96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b="1" sz="500">
                <a:solidFill>
                  <a:srgbClr val="58595B"/>
                </a:solidFill>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7" name="Google Shape;937;p91"/>
          <p:cNvSpPr txBox="1"/>
          <p:nvPr>
            <p:ph idx="10" type="dt"/>
          </p:nvPr>
        </p:nvSpPr>
        <p:spPr>
          <a:xfrm>
            <a:off x="457055" y="4783224"/>
            <a:ext cx="2103300" cy="2577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400"/>
              <a:buNone/>
              <a:defRPr>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8" name="Google Shape;938;p91"/>
          <p:cNvSpPr txBox="1"/>
          <p:nvPr>
            <p:ph idx="12" type="sldNum"/>
          </p:nvPr>
        </p:nvSpPr>
        <p:spPr>
          <a:xfrm>
            <a:off x="8785865" y="4804162"/>
            <a:ext cx="113400" cy="96600"/>
          </a:xfrm>
          <a:prstGeom prst="rect">
            <a:avLst/>
          </a:prstGeom>
          <a:noFill/>
          <a:ln>
            <a:noFill/>
          </a:ln>
        </p:spPr>
        <p:txBody>
          <a:bodyPr anchorCtr="0" anchor="t" bIns="0" lIns="0" spcFirstLastPara="1" rIns="0" wrap="square" tIns="0">
            <a:noAutofit/>
          </a:bodyPr>
          <a:lstStyle>
            <a:lvl1pPr indent="0" lvl="0"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1pPr>
            <a:lvl2pPr indent="0" lvl="1"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2pPr>
            <a:lvl3pPr indent="0" lvl="2"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3pPr>
            <a:lvl4pPr indent="0" lvl="3"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4pPr>
            <a:lvl5pPr indent="0" lvl="4"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5pPr>
            <a:lvl6pPr indent="0" lvl="5"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6pPr>
            <a:lvl7pPr indent="0" lvl="6"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7pPr>
            <a:lvl8pPr indent="0" lvl="7"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8pPr>
            <a:lvl9pPr indent="0" lvl="8" marL="50800" marR="0" rtl="0" algn="l">
              <a:lnSpc>
                <a:spcPct val="100000"/>
              </a:lnSpc>
              <a:spcBef>
                <a:spcPts val="0"/>
              </a:spcBef>
              <a:spcAft>
                <a:spcPts val="0"/>
              </a:spcAft>
              <a:buClr>
                <a:schemeClr val="lt1"/>
              </a:buClr>
              <a:buSzPts val="500"/>
              <a:buFont typeface="Helvetica Neue"/>
              <a:buNone/>
              <a:defRPr b="1" i="0" sz="500" u="none">
                <a:solidFill>
                  <a:schemeClr val="lt1"/>
                </a:solidFill>
                <a:latin typeface="Helvetica Neue"/>
                <a:ea typeface="Helvetica Neue"/>
                <a:cs typeface="Helvetica Neue"/>
                <a:sym typeface="Helvetica Neue"/>
              </a:defRPr>
            </a:lvl9pPr>
          </a:lstStyle>
          <a:p>
            <a:pPr indent="0" lvl="0" marL="50800" rtl="0" algn="l">
              <a:spcBef>
                <a:spcPts val="0"/>
              </a:spcBef>
              <a:spcAft>
                <a:spcPts val="0"/>
              </a:spcAft>
              <a:buNone/>
            </a:pPr>
            <a:fld id="{00000000-1234-1234-1234-123412341234}" type="slidenum">
              <a:rPr lang="en"/>
              <a:t>‹#›</a:t>
            </a:fld>
            <a:endParaRPr b="0" sz="1000">
              <a:solidFill>
                <a:schemeClr val="dk1"/>
              </a:solidFill>
              <a:latin typeface="Proxima Nova"/>
              <a:ea typeface="Proxima Nova"/>
              <a:cs typeface="Proxima Nova"/>
              <a:sym typeface="Proxima Nova"/>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6">
  <p:cSld name="TITLE_3">
    <p:spTree>
      <p:nvGrpSpPr>
        <p:cNvPr id="939" name="Shape 939"/>
        <p:cNvGrpSpPr/>
        <p:nvPr/>
      </p:nvGrpSpPr>
      <p:grpSpPr>
        <a:xfrm>
          <a:off x="0" y="0"/>
          <a:ext cx="0" cy="0"/>
          <a:chOff x="0" y="0"/>
          <a:chExt cx="0" cy="0"/>
        </a:xfrm>
      </p:grpSpPr>
      <p:sp>
        <p:nvSpPr>
          <p:cNvPr id="940" name="Google Shape;940;p9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41" name="Google Shape;941;p9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42" name="Google Shape;942;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slideLayout" Target="../slideLayouts/slideLayout46.xml"/><Relationship Id="rId12" Type="http://schemas.openxmlformats.org/officeDocument/2006/relationships/slideLayout" Target="../slideLayouts/slideLayout45.xml"/><Relationship Id="rId15" Type="http://schemas.openxmlformats.org/officeDocument/2006/relationships/slideLayout" Target="../slideLayouts/slideLayout48.xml"/><Relationship Id="rId14" Type="http://schemas.openxmlformats.org/officeDocument/2006/relationships/slideLayout" Target="../slideLayouts/slideLayout47.xml"/><Relationship Id="rId1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8.xml"/><Relationship Id="rId21" Type="http://schemas.openxmlformats.org/officeDocument/2006/relationships/theme" Target="../theme/theme5.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9" Type="http://schemas.openxmlformats.org/officeDocument/2006/relationships/slideLayout" Target="../slideLayouts/slideLayout67.xml"/><Relationship Id="rId18"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8.xml"/><Relationship Id="rId21" Type="http://schemas.openxmlformats.org/officeDocument/2006/relationships/theme" Target="../theme/theme2.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9" Type="http://schemas.openxmlformats.org/officeDocument/2006/relationships/slideLayout" Target="../slideLayouts/slideLayout77.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11" Type="http://schemas.openxmlformats.org/officeDocument/2006/relationships/slideLayout" Target="../slideLayouts/slideLayout79.xml"/><Relationship Id="rId10" Type="http://schemas.openxmlformats.org/officeDocument/2006/relationships/slideLayout" Target="../slideLayouts/slideLayout78.xml"/><Relationship Id="rId13" Type="http://schemas.openxmlformats.org/officeDocument/2006/relationships/slideLayout" Target="../slideLayouts/slideLayout81.xml"/><Relationship Id="rId12" Type="http://schemas.openxmlformats.org/officeDocument/2006/relationships/slideLayout" Target="../slideLayouts/slideLayout80.xml"/><Relationship Id="rId15" Type="http://schemas.openxmlformats.org/officeDocument/2006/relationships/slideLayout" Target="../slideLayouts/slideLayout83.xml"/><Relationship Id="rId14" Type="http://schemas.openxmlformats.org/officeDocument/2006/relationships/slideLayout" Target="../slideLayouts/slideLayout82.xml"/><Relationship Id="rId17" Type="http://schemas.openxmlformats.org/officeDocument/2006/relationships/slideLayout" Target="../slideLayouts/slideLayout85.xml"/><Relationship Id="rId16" Type="http://schemas.openxmlformats.org/officeDocument/2006/relationships/slideLayout" Target="../slideLayouts/slideLayout84.xml"/><Relationship Id="rId19" Type="http://schemas.openxmlformats.org/officeDocument/2006/relationships/slideLayout" Target="../slideLayouts/slideLayout87.xml"/><Relationship Id="rId18"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95" name="Shape 695"/>
        <p:cNvGrpSpPr/>
        <p:nvPr/>
      </p:nvGrpSpPr>
      <p:grpSpPr>
        <a:xfrm>
          <a:off x="0" y="0"/>
          <a:ext cx="0" cy="0"/>
          <a:chOff x="0" y="0"/>
          <a:chExt cx="0" cy="0"/>
        </a:xfrm>
      </p:grpSpPr>
      <p:sp>
        <p:nvSpPr>
          <p:cNvPr id="696" name="Google Shape;69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7" name="Google Shape;697;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698" name="Google Shape;69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754" name="Shape 754"/>
        <p:cNvGrpSpPr/>
        <p:nvPr/>
      </p:nvGrpSpPr>
      <p:grpSpPr>
        <a:xfrm>
          <a:off x="0" y="0"/>
          <a:ext cx="0" cy="0"/>
          <a:chOff x="0" y="0"/>
          <a:chExt cx="0" cy="0"/>
        </a:xfrm>
      </p:grpSpPr>
      <p:sp>
        <p:nvSpPr>
          <p:cNvPr id="755" name="Google Shape;755;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56" name="Google Shape;756;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757" name="Google Shape;75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849" name="Shape 849"/>
        <p:cNvGrpSpPr/>
        <p:nvPr/>
      </p:nvGrpSpPr>
      <p:grpSpPr>
        <a:xfrm>
          <a:off x="0" y="0"/>
          <a:ext cx="0" cy="0"/>
          <a:chOff x="0" y="0"/>
          <a:chExt cx="0" cy="0"/>
        </a:xfrm>
      </p:grpSpPr>
      <p:sp>
        <p:nvSpPr>
          <p:cNvPr id="850" name="Google Shape;850;p7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851" name="Google Shape;851;p7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52" name="Google Shape;852;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4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47.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48.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8.xml"/><Relationship Id="rId3" Type="http://schemas.openxmlformats.org/officeDocument/2006/relationships/image" Target="../media/image35.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4.xml"/><Relationship Id="rId3" Type="http://schemas.openxmlformats.org/officeDocument/2006/relationships/image" Target="../media/image37.gif"/><Relationship Id="rId4" Type="http://schemas.openxmlformats.org/officeDocument/2006/relationships/image" Target="../media/image57.png"/><Relationship Id="rId5" Type="http://schemas.openxmlformats.org/officeDocument/2006/relationships/image" Target="../media/image56.png"/><Relationship Id="rId6" Type="http://schemas.openxmlformats.org/officeDocument/2006/relationships/image" Target="../media/image32.png"/><Relationship Id="rId7"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55.png"/><Relationship Id="rId4" Type="http://schemas.openxmlformats.org/officeDocument/2006/relationships/hyperlink" Target="http://www.opensesame.com" TargetMode="External"/><Relationship Id="rId5" Type="http://schemas.openxmlformats.org/officeDocument/2006/relationships/image" Target="../media/image54.png"/><Relationship Id="rId6" Type="http://schemas.openxmlformats.org/officeDocument/2006/relationships/image" Target="../media/image50.png"/><Relationship Id="rId7" Type="http://schemas.openxmlformats.org/officeDocument/2006/relationships/image" Target="../media/image49.png"/><Relationship Id="rId8"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33.png"/><Relationship Id="rId9"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27.png"/><Relationship Id="rId7" Type="http://schemas.openxmlformats.org/officeDocument/2006/relationships/image" Target="../media/image21.png"/><Relationship Id="rId8" Type="http://schemas.openxmlformats.org/officeDocument/2006/relationships/image" Target="../media/image34.png"/><Relationship Id="rId11" Type="http://schemas.openxmlformats.org/officeDocument/2006/relationships/image" Target="../media/image29.png"/><Relationship Id="rId10"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93"/>
          <p:cNvPicPr preferRelativeResize="0"/>
          <p:nvPr/>
        </p:nvPicPr>
        <p:blipFill>
          <a:blip r:embed="rId3">
            <a:alphaModFix/>
          </a:blip>
          <a:stretch>
            <a:fillRect/>
          </a:stretch>
        </p:blipFill>
        <p:spPr>
          <a:xfrm>
            <a:off x="0" y="-1"/>
            <a:ext cx="9144000" cy="5143500"/>
          </a:xfrm>
          <a:prstGeom prst="rect">
            <a:avLst/>
          </a:prstGeom>
          <a:noFill/>
          <a:ln cap="flat" cmpd="sng" w="19050">
            <a:solidFill>
              <a:srgbClr val="201678"/>
            </a:solidFill>
            <a:prstDash val="solid"/>
            <a:round/>
            <a:headEnd len="sm" w="sm" type="none"/>
            <a:tailEnd len="sm" w="sm" type="none"/>
          </a:ln>
        </p:spPr>
      </p:pic>
      <p:pic>
        <p:nvPicPr>
          <p:cNvPr id="948" name="Google Shape;948;p93"/>
          <p:cNvPicPr preferRelativeResize="0"/>
          <p:nvPr/>
        </p:nvPicPr>
        <p:blipFill>
          <a:blip r:embed="rId4">
            <a:alphaModFix/>
          </a:blip>
          <a:stretch>
            <a:fillRect/>
          </a:stretch>
        </p:blipFill>
        <p:spPr>
          <a:xfrm>
            <a:off x="5659950" y="985775"/>
            <a:ext cx="3041777" cy="644625"/>
          </a:xfrm>
          <a:prstGeom prst="rect">
            <a:avLst/>
          </a:prstGeom>
          <a:noFill/>
          <a:ln>
            <a:noFill/>
          </a:ln>
        </p:spPr>
      </p:pic>
      <p:grpSp>
        <p:nvGrpSpPr>
          <p:cNvPr id="949" name="Google Shape;949;p93"/>
          <p:cNvGrpSpPr/>
          <p:nvPr/>
        </p:nvGrpSpPr>
        <p:grpSpPr>
          <a:xfrm>
            <a:off x="435920" y="1693763"/>
            <a:ext cx="8708080" cy="9381816"/>
            <a:chOff x="435920" y="1693763"/>
            <a:chExt cx="8708080" cy="9381816"/>
          </a:xfrm>
        </p:grpSpPr>
        <p:sp>
          <p:nvSpPr>
            <p:cNvPr id="950" name="Google Shape;950;p93"/>
            <p:cNvSpPr/>
            <p:nvPr/>
          </p:nvSpPr>
          <p:spPr>
            <a:xfrm rot="-299440">
              <a:off x="730372" y="3705567"/>
              <a:ext cx="7041897" cy="7077125"/>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1" name="Google Shape;951;p93"/>
            <p:cNvPicPr preferRelativeResize="0"/>
            <p:nvPr/>
          </p:nvPicPr>
          <p:blipFill>
            <a:blip r:embed="rId5">
              <a:alphaModFix/>
            </a:blip>
            <a:stretch>
              <a:fillRect/>
            </a:stretch>
          </p:blipFill>
          <p:spPr>
            <a:xfrm>
              <a:off x="2949800" y="1693763"/>
              <a:ext cx="6194200" cy="3456871"/>
            </a:xfrm>
            <a:prstGeom prst="rect">
              <a:avLst/>
            </a:prstGeom>
            <a:noFill/>
            <a:ln>
              <a:noFill/>
            </a:ln>
          </p:spPr>
        </p:pic>
      </p:grpSp>
      <p:sp>
        <p:nvSpPr>
          <p:cNvPr id="952" name="Google Shape;952;p93"/>
          <p:cNvSpPr txBox="1"/>
          <p:nvPr/>
        </p:nvSpPr>
        <p:spPr>
          <a:xfrm>
            <a:off x="342275" y="805381"/>
            <a:ext cx="4772400" cy="217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900">
                <a:solidFill>
                  <a:srgbClr val="FFFFFF"/>
                </a:solidFill>
                <a:latin typeface="Poppins"/>
                <a:ea typeface="Poppins"/>
                <a:cs typeface="Poppins"/>
                <a:sym typeface="Poppins"/>
              </a:rPr>
              <a:t>7 </a:t>
            </a:r>
            <a:r>
              <a:rPr b="1" lang="en" sz="2900">
                <a:solidFill>
                  <a:srgbClr val="FFFFFF"/>
                </a:solidFill>
                <a:latin typeface="Poppins"/>
                <a:ea typeface="Poppins"/>
                <a:cs typeface="Poppins"/>
                <a:sym typeface="Poppins"/>
              </a:rPr>
              <a:t>Strategies to Improve Diversity, Equity &amp; Inclusion as a Business Driver</a:t>
            </a:r>
            <a:endParaRPr b="1" sz="2900">
              <a:solidFill>
                <a:srgbClr val="FFFFFF"/>
              </a:solidFill>
              <a:highlight>
                <a:srgbClr val="FFFF00"/>
              </a:highlight>
              <a:latin typeface="Poppins"/>
              <a:ea typeface="Poppins"/>
              <a:cs typeface="Poppins"/>
              <a:sym typeface="Poppins"/>
            </a:endParaRPr>
          </a:p>
        </p:txBody>
      </p:sp>
      <p:sp>
        <p:nvSpPr>
          <p:cNvPr id="953" name="Google Shape;953;p93"/>
          <p:cNvSpPr txBox="1"/>
          <p:nvPr/>
        </p:nvSpPr>
        <p:spPr>
          <a:xfrm>
            <a:off x="0" y="0"/>
            <a:ext cx="9144000" cy="708000"/>
          </a:xfrm>
          <a:prstGeom prst="rect">
            <a:avLst/>
          </a:prstGeom>
          <a:solidFill>
            <a:schemeClr val="lt1"/>
          </a:solidFill>
          <a:ln cap="flat" cmpd="sng" w="19050">
            <a:solidFill>
              <a:srgbClr val="201678"/>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400">
                <a:solidFill>
                  <a:srgbClr val="201678"/>
                </a:solidFill>
                <a:latin typeface="Poppins"/>
                <a:ea typeface="Poppins"/>
                <a:cs typeface="Poppins"/>
                <a:sym typeface="Poppins"/>
              </a:rPr>
              <a:t>DEI STRATEGIC PLANNING WORKBOOK</a:t>
            </a:r>
            <a:endParaRPr>
              <a:solidFill>
                <a:srgbClr val="20167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8" name="Shape 1078"/>
        <p:cNvGrpSpPr/>
        <p:nvPr/>
      </p:nvGrpSpPr>
      <p:grpSpPr>
        <a:xfrm>
          <a:off x="0" y="0"/>
          <a:ext cx="0" cy="0"/>
          <a:chOff x="0" y="0"/>
          <a:chExt cx="0" cy="0"/>
        </a:xfrm>
      </p:grpSpPr>
      <p:sp>
        <p:nvSpPr>
          <p:cNvPr id="1079" name="Google Shape;1079;p102"/>
          <p:cNvSpPr txBox="1"/>
          <p:nvPr>
            <p:ph idx="4294967295" type="title"/>
          </p:nvPr>
        </p:nvSpPr>
        <p:spPr>
          <a:xfrm>
            <a:off x="311700" y="271275"/>
            <a:ext cx="8520600" cy="782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chemeClr val="lt1"/>
                </a:solidFill>
                <a:latin typeface="Poppins"/>
                <a:ea typeface="Poppins"/>
                <a:cs typeface="Poppins"/>
                <a:sym typeface="Poppins"/>
              </a:rPr>
              <a:t>The Seven </a:t>
            </a:r>
            <a:r>
              <a:rPr b="1" lang="en" sz="3000">
                <a:solidFill>
                  <a:schemeClr val="accent1"/>
                </a:solidFill>
                <a:latin typeface="Poppins"/>
                <a:ea typeface="Poppins"/>
                <a:cs typeface="Poppins"/>
                <a:sym typeface="Poppins"/>
              </a:rPr>
              <a:t>DEI Strategies</a:t>
            </a:r>
            <a:r>
              <a:rPr b="1" lang="en" sz="3000">
                <a:solidFill>
                  <a:schemeClr val="lt1"/>
                </a:solidFill>
                <a:latin typeface="Poppins"/>
                <a:ea typeface="Poppins"/>
                <a:cs typeface="Poppins"/>
                <a:sym typeface="Poppins"/>
              </a:rPr>
              <a:t> for Success</a:t>
            </a:r>
            <a:endParaRPr b="1" sz="3000">
              <a:solidFill>
                <a:schemeClr val="lt1"/>
              </a:solidFill>
              <a:latin typeface="Poppins"/>
              <a:ea typeface="Poppins"/>
              <a:cs typeface="Poppins"/>
              <a:sym typeface="Poppins"/>
            </a:endParaRPr>
          </a:p>
          <a:p>
            <a:pPr indent="0" lvl="0" marL="0" rtl="0" algn="ctr">
              <a:lnSpc>
                <a:spcPct val="115000"/>
              </a:lnSpc>
              <a:spcBef>
                <a:spcPts val="0"/>
              </a:spcBef>
              <a:spcAft>
                <a:spcPts val="0"/>
              </a:spcAft>
              <a:buNone/>
            </a:pPr>
            <a:r>
              <a:t/>
            </a:r>
            <a:endParaRPr b="1" sz="3000">
              <a:solidFill>
                <a:schemeClr val="lt1"/>
              </a:solidFill>
              <a:latin typeface="Poppins"/>
              <a:ea typeface="Poppins"/>
              <a:cs typeface="Poppins"/>
              <a:sym typeface="Poppins"/>
            </a:endParaRPr>
          </a:p>
          <a:p>
            <a:pPr indent="0" lvl="0" marL="0" rtl="0" algn="ctr">
              <a:lnSpc>
                <a:spcPct val="115000"/>
              </a:lnSpc>
              <a:spcBef>
                <a:spcPts val="0"/>
              </a:spcBef>
              <a:spcAft>
                <a:spcPts val="0"/>
              </a:spcAft>
              <a:buNone/>
            </a:pPr>
            <a:r>
              <a:t/>
            </a:r>
            <a:endParaRPr b="1" sz="3000">
              <a:solidFill>
                <a:schemeClr val="lt1"/>
              </a:solidFill>
              <a:latin typeface="Poppins"/>
              <a:ea typeface="Poppins"/>
              <a:cs typeface="Poppins"/>
              <a:sym typeface="Poppins"/>
            </a:endParaRPr>
          </a:p>
        </p:txBody>
      </p:sp>
      <p:sp>
        <p:nvSpPr>
          <p:cNvPr id="1080" name="Google Shape;1080;p102"/>
          <p:cNvSpPr txBox="1"/>
          <p:nvPr/>
        </p:nvSpPr>
        <p:spPr>
          <a:xfrm>
            <a:off x="381325" y="1501525"/>
            <a:ext cx="6006600" cy="3193800"/>
          </a:xfrm>
          <a:prstGeom prst="rect">
            <a:avLst/>
          </a:prstGeom>
          <a:noFill/>
          <a:ln>
            <a:noFill/>
          </a:ln>
        </p:spPr>
        <p:txBody>
          <a:bodyPr anchorCtr="0" anchor="t" bIns="91425" lIns="91425" spcFirstLastPara="1" rIns="91425" wrap="square" tIns="91425">
            <a:spAutoFit/>
          </a:bodyPr>
          <a:lstStyle/>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Take a Holistic Approach</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Establish and Demonstrate Strong Values </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Prioritize DEI Efforts Based on Business Needs</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Develop Continuous Learning Experiences</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Measure, Evaluate, and Evolve</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Leverage Technology</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Celebrate Progress and Success</a:t>
            </a:r>
            <a:endParaRPr b="1" sz="1700">
              <a:solidFill>
                <a:schemeClr val="dk1"/>
              </a:solidFill>
            </a:endParaRPr>
          </a:p>
        </p:txBody>
      </p:sp>
      <p:pic>
        <p:nvPicPr>
          <p:cNvPr id="1081" name="Google Shape;1081;p102"/>
          <p:cNvPicPr preferRelativeResize="0"/>
          <p:nvPr/>
        </p:nvPicPr>
        <p:blipFill rotWithShape="1">
          <a:blip r:embed="rId4">
            <a:alphaModFix/>
          </a:blip>
          <a:srcRect b="4516" l="0" r="5024" t="4616"/>
          <a:stretch/>
        </p:blipFill>
        <p:spPr>
          <a:xfrm>
            <a:off x="5905625" y="1393713"/>
            <a:ext cx="3090175" cy="340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5" name="Shape 1085"/>
        <p:cNvGrpSpPr/>
        <p:nvPr/>
      </p:nvGrpSpPr>
      <p:grpSpPr>
        <a:xfrm>
          <a:off x="0" y="0"/>
          <a:ext cx="0" cy="0"/>
          <a:chOff x="0" y="0"/>
          <a:chExt cx="0" cy="0"/>
        </a:xfrm>
      </p:grpSpPr>
      <p:sp>
        <p:nvSpPr>
          <p:cNvPr id="1086" name="Google Shape;1086;p103"/>
          <p:cNvSpPr txBox="1"/>
          <p:nvPr/>
        </p:nvSpPr>
        <p:spPr>
          <a:xfrm>
            <a:off x="275750" y="1606950"/>
            <a:ext cx="2830500" cy="1523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2900">
                <a:solidFill>
                  <a:schemeClr val="lt1"/>
                </a:solidFill>
                <a:latin typeface="Poppins"/>
                <a:ea typeface="Poppins"/>
                <a:cs typeface="Poppins"/>
                <a:sym typeface="Poppins"/>
              </a:rPr>
              <a:t>The Seven </a:t>
            </a:r>
            <a:r>
              <a:rPr b="1" lang="en" sz="2900">
                <a:solidFill>
                  <a:schemeClr val="accent1"/>
                </a:solidFill>
                <a:latin typeface="Poppins"/>
                <a:ea typeface="Poppins"/>
                <a:cs typeface="Poppins"/>
                <a:sym typeface="Poppins"/>
              </a:rPr>
              <a:t>DEI Strategies </a:t>
            </a:r>
            <a:r>
              <a:rPr b="1" lang="en" sz="2900">
                <a:solidFill>
                  <a:schemeClr val="lt1"/>
                </a:solidFill>
                <a:latin typeface="Poppins"/>
                <a:ea typeface="Poppins"/>
                <a:cs typeface="Poppins"/>
                <a:sym typeface="Poppins"/>
              </a:rPr>
              <a:t>for Success</a:t>
            </a:r>
            <a:endParaRPr b="1" sz="2900">
              <a:solidFill>
                <a:schemeClr val="lt1"/>
              </a:solidFill>
              <a:latin typeface="Poppins"/>
              <a:ea typeface="Poppins"/>
              <a:cs typeface="Poppins"/>
              <a:sym typeface="Poppins"/>
            </a:endParaRPr>
          </a:p>
        </p:txBody>
      </p:sp>
      <p:sp>
        <p:nvSpPr>
          <p:cNvPr id="1087" name="Google Shape;1087;p103"/>
          <p:cNvSpPr txBox="1"/>
          <p:nvPr>
            <p:ph idx="4294967295" type="title"/>
          </p:nvPr>
        </p:nvSpPr>
        <p:spPr>
          <a:xfrm>
            <a:off x="3609600" y="1080450"/>
            <a:ext cx="5534400" cy="2576700"/>
          </a:xfrm>
          <a:prstGeom prst="rect">
            <a:avLst/>
          </a:prstGeom>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100">
                <a:latin typeface="Poppins"/>
                <a:ea typeface="Poppins"/>
                <a:cs typeface="Poppins"/>
                <a:sym typeface="Poppins"/>
              </a:rPr>
              <a:t>Strategy 1: </a:t>
            </a:r>
            <a:endParaRPr b="1" sz="51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4500">
                <a:latin typeface="Poppins"/>
                <a:ea typeface="Poppins"/>
                <a:cs typeface="Poppins"/>
                <a:sym typeface="Poppins"/>
              </a:rPr>
              <a:t>Take a Holistic Approach</a:t>
            </a:r>
            <a:endParaRPr b="1" sz="51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1" name="Shape 1091"/>
        <p:cNvGrpSpPr/>
        <p:nvPr/>
      </p:nvGrpSpPr>
      <p:grpSpPr>
        <a:xfrm>
          <a:off x="0" y="0"/>
          <a:ext cx="0" cy="0"/>
          <a:chOff x="0" y="0"/>
          <a:chExt cx="0" cy="0"/>
        </a:xfrm>
      </p:grpSpPr>
      <p:sp>
        <p:nvSpPr>
          <p:cNvPr id="1092" name="Google Shape;1092;p104"/>
          <p:cNvSpPr txBox="1"/>
          <p:nvPr/>
        </p:nvSpPr>
        <p:spPr>
          <a:xfrm>
            <a:off x="966950" y="1481800"/>
            <a:ext cx="19938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Customer Support and Relationship Management</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CRM System, Policies and Privacy</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Web</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Email</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Call Center</a:t>
            </a:r>
            <a:endParaRPr sz="800">
              <a:latin typeface="Open Sans"/>
              <a:ea typeface="Open Sans"/>
              <a:cs typeface="Open Sans"/>
              <a:sym typeface="Open Sans"/>
            </a:endParaRPr>
          </a:p>
        </p:txBody>
      </p:sp>
      <p:grpSp>
        <p:nvGrpSpPr>
          <p:cNvPr id="1093" name="Google Shape;1093;p104"/>
          <p:cNvGrpSpPr/>
          <p:nvPr/>
        </p:nvGrpSpPr>
        <p:grpSpPr>
          <a:xfrm>
            <a:off x="661650" y="1366825"/>
            <a:ext cx="457800" cy="600300"/>
            <a:chOff x="775800" y="1622825"/>
            <a:chExt cx="457800" cy="600300"/>
          </a:xfrm>
        </p:grpSpPr>
        <p:sp>
          <p:nvSpPr>
            <p:cNvPr id="1094" name="Google Shape;1094;p104"/>
            <p:cNvSpPr/>
            <p:nvPr/>
          </p:nvSpPr>
          <p:spPr>
            <a:xfrm>
              <a:off x="775800" y="1823150"/>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04"/>
            <p:cNvSpPr txBox="1"/>
            <p:nvPr/>
          </p:nvSpPr>
          <p:spPr>
            <a:xfrm>
              <a:off x="775800" y="1622825"/>
              <a:ext cx="457800" cy="600300"/>
            </a:xfrm>
            <a:prstGeom prst="rect">
              <a:avLst/>
            </a:prstGeom>
            <a:noFill/>
            <a:ln>
              <a:noFill/>
            </a:ln>
          </p:spPr>
          <p:txBody>
            <a:bodyPr anchorCtr="0" anchor="t" bIns="91425" lIns="91425" spcFirstLastPara="1" rIns="91425" wrap="square" tIns="91425">
              <a:spAutoFit/>
            </a:bodyPr>
            <a:lstStyle/>
            <a:p>
              <a:pPr indent="-400050" lvl="0" marL="457200" rtl="0" algn="l">
                <a:spcBef>
                  <a:spcPts val="0"/>
                </a:spcBef>
                <a:spcAft>
                  <a:spcPts val="0"/>
                </a:spcAft>
                <a:buSzPts val="2700"/>
                <a:buFont typeface="Poppins"/>
                <a:buChar char="✓"/>
              </a:pPr>
              <a:r>
                <a:t/>
              </a:r>
              <a:endParaRPr b="1" sz="2700">
                <a:latin typeface="Poppins"/>
                <a:ea typeface="Poppins"/>
                <a:cs typeface="Poppins"/>
                <a:sym typeface="Poppins"/>
              </a:endParaRPr>
            </a:p>
          </p:txBody>
        </p:sp>
      </p:grpSp>
      <p:sp>
        <p:nvSpPr>
          <p:cNvPr id="1096" name="Google Shape;1096;p104"/>
          <p:cNvSpPr txBox="1"/>
          <p:nvPr/>
        </p:nvSpPr>
        <p:spPr>
          <a:xfrm>
            <a:off x="966950" y="2650475"/>
            <a:ext cx="19938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Product Design</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Research and Development</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Product Engineering</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Quality Control</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Manufacturing</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Product Aesthetics</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Product Usability</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Product Usefulness</a:t>
            </a:r>
            <a:endParaRPr sz="800">
              <a:latin typeface="Open Sans"/>
              <a:ea typeface="Open Sans"/>
              <a:cs typeface="Open Sans"/>
              <a:sym typeface="Open Sans"/>
            </a:endParaRPr>
          </a:p>
        </p:txBody>
      </p:sp>
      <p:sp>
        <p:nvSpPr>
          <p:cNvPr id="1097" name="Google Shape;1097;p104"/>
          <p:cNvSpPr/>
          <p:nvPr/>
        </p:nvSpPr>
        <p:spPr>
          <a:xfrm>
            <a:off x="661650" y="2673950"/>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04"/>
          <p:cNvSpPr txBox="1"/>
          <p:nvPr/>
        </p:nvSpPr>
        <p:spPr>
          <a:xfrm>
            <a:off x="966950" y="3873450"/>
            <a:ext cx="1993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Sales and Product Marketing</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Direct Marketing</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Product Marketing</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In-store Marketing</a:t>
            </a:r>
            <a:endParaRPr sz="800">
              <a:latin typeface="Open Sans"/>
              <a:ea typeface="Open Sans"/>
              <a:cs typeface="Open Sans"/>
              <a:sym typeface="Open Sans"/>
            </a:endParaRPr>
          </a:p>
        </p:txBody>
      </p:sp>
      <p:sp>
        <p:nvSpPr>
          <p:cNvPr id="1099" name="Google Shape;1099;p104"/>
          <p:cNvSpPr/>
          <p:nvPr/>
        </p:nvSpPr>
        <p:spPr>
          <a:xfrm>
            <a:off x="661650" y="3896925"/>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04"/>
          <p:cNvSpPr txBox="1"/>
          <p:nvPr/>
        </p:nvSpPr>
        <p:spPr>
          <a:xfrm>
            <a:off x="3738250" y="1520575"/>
            <a:ext cx="19938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Advertising</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Agencies and Partnerships</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Television</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Radio</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Print</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Website</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Web Banners</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Sponsorships</a:t>
            </a:r>
            <a:endParaRPr sz="800">
              <a:latin typeface="Open Sans"/>
              <a:ea typeface="Open Sans"/>
              <a:cs typeface="Open Sans"/>
              <a:sym typeface="Open Sans"/>
            </a:endParaRPr>
          </a:p>
        </p:txBody>
      </p:sp>
      <p:sp>
        <p:nvSpPr>
          <p:cNvPr id="1101" name="Google Shape;1101;p104"/>
          <p:cNvSpPr/>
          <p:nvPr/>
        </p:nvSpPr>
        <p:spPr>
          <a:xfrm>
            <a:off x="3356750" y="1605925"/>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04"/>
          <p:cNvSpPr/>
          <p:nvPr/>
        </p:nvSpPr>
        <p:spPr>
          <a:xfrm>
            <a:off x="3356750" y="2788925"/>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04"/>
          <p:cNvSpPr/>
          <p:nvPr/>
        </p:nvSpPr>
        <p:spPr>
          <a:xfrm>
            <a:off x="3356750" y="3541800"/>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04"/>
          <p:cNvSpPr txBox="1"/>
          <p:nvPr/>
        </p:nvSpPr>
        <p:spPr>
          <a:xfrm>
            <a:off x="3738250" y="2721175"/>
            <a:ext cx="199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Public Relations and Media Relations</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Agencies and Partnerships</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Press Releases</a:t>
            </a:r>
            <a:endParaRPr sz="800">
              <a:latin typeface="Open Sans"/>
              <a:ea typeface="Open Sans"/>
              <a:cs typeface="Open Sans"/>
              <a:sym typeface="Open Sans"/>
            </a:endParaRPr>
          </a:p>
        </p:txBody>
      </p:sp>
      <p:sp>
        <p:nvSpPr>
          <p:cNvPr id="1105" name="Google Shape;1105;p104"/>
          <p:cNvSpPr txBox="1"/>
          <p:nvPr/>
        </p:nvSpPr>
        <p:spPr>
          <a:xfrm>
            <a:off x="3738250" y="3503975"/>
            <a:ext cx="1993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Shareholder Relations</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Governance and Transparency</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Events</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Annual Reports</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Financial Reporting Policies</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Shareholder Newsletter</a:t>
            </a:r>
            <a:endParaRPr sz="800">
              <a:latin typeface="Open Sans"/>
              <a:ea typeface="Open Sans"/>
              <a:cs typeface="Open Sans"/>
              <a:sym typeface="Open Sans"/>
            </a:endParaRPr>
          </a:p>
        </p:txBody>
      </p:sp>
      <p:sp>
        <p:nvSpPr>
          <p:cNvPr id="1106" name="Google Shape;1106;p104"/>
          <p:cNvSpPr/>
          <p:nvPr/>
        </p:nvSpPr>
        <p:spPr>
          <a:xfrm>
            <a:off x="3356750" y="4411650"/>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04"/>
          <p:cNvSpPr txBox="1"/>
          <p:nvPr/>
        </p:nvSpPr>
        <p:spPr>
          <a:xfrm>
            <a:off x="3738250" y="4420100"/>
            <a:ext cx="199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Supplier Management</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Supply Chain Management</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Suppliers</a:t>
            </a:r>
            <a:endParaRPr sz="800">
              <a:latin typeface="Open Sans"/>
              <a:ea typeface="Open Sans"/>
              <a:cs typeface="Open Sans"/>
              <a:sym typeface="Open Sans"/>
            </a:endParaRPr>
          </a:p>
        </p:txBody>
      </p:sp>
      <p:sp>
        <p:nvSpPr>
          <p:cNvPr id="1108" name="Google Shape;1108;p104"/>
          <p:cNvSpPr txBox="1"/>
          <p:nvPr/>
        </p:nvSpPr>
        <p:spPr>
          <a:xfrm>
            <a:off x="6526175" y="1359725"/>
            <a:ext cx="19938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Internal Communications</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Messages</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Workshops</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Intranet</a:t>
            </a:r>
            <a:endParaRPr sz="800">
              <a:latin typeface="Open Sans"/>
              <a:ea typeface="Open Sans"/>
              <a:cs typeface="Open Sans"/>
              <a:sym typeface="Open Sans"/>
            </a:endParaRPr>
          </a:p>
        </p:txBody>
      </p:sp>
      <p:sp>
        <p:nvSpPr>
          <p:cNvPr id="1109" name="Google Shape;1109;p104"/>
          <p:cNvSpPr/>
          <p:nvPr/>
        </p:nvSpPr>
        <p:spPr>
          <a:xfrm>
            <a:off x="6220875" y="1445075"/>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04"/>
          <p:cNvSpPr txBox="1"/>
          <p:nvPr/>
        </p:nvSpPr>
        <p:spPr>
          <a:xfrm>
            <a:off x="6526175" y="2016650"/>
            <a:ext cx="19938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Human Resources</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Promotion and Career Growth</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Diversity and Hiring Practices</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Compensation and Benefits</a:t>
            </a:r>
            <a:endParaRPr sz="800">
              <a:latin typeface="Open Sans"/>
              <a:ea typeface="Open Sans"/>
              <a:cs typeface="Open Sans"/>
              <a:sym typeface="Open Sans"/>
            </a:endParaRPr>
          </a:p>
        </p:txBody>
      </p:sp>
      <p:sp>
        <p:nvSpPr>
          <p:cNvPr id="1111" name="Google Shape;1111;p104"/>
          <p:cNvSpPr/>
          <p:nvPr/>
        </p:nvSpPr>
        <p:spPr>
          <a:xfrm>
            <a:off x="6220875" y="2102000"/>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04"/>
          <p:cNvSpPr txBox="1"/>
          <p:nvPr/>
        </p:nvSpPr>
        <p:spPr>
          <a:xfrm>
            <a:off x="6526175" y="2682725"/>
            <a:ext cx="1993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Facilities</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Physical Work Environment</a:t>
            </a:r>
            <a:endParaRPr sz="800">
              <a:latin typeface="Open Sans"/>
              <a:ea typeface="Open Sans"/>
              <a:cs typeface="Open Sans"/>
              <a:sym typeface="Open Sa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Virtual Work Environment</a:t>
            </a:r>
            <a:endParaRPr sz="800">
              <a:latin typeface="Open Sans"/>
              <a:ea typeface="Open Sans"/>
              <a:cs typeface="Open Sans"/>
              <a:sym typeface="Open Sans"/>
            </a:endParaRPr>
          </a:p>
        </p:txBody>
      </p:sp>
      <p:sp>
        <p:nvSpPr>
          <p:cNvPr id="1113" name="Google Shape;1113;p104"/>
          <p:cNvSpPr/>
          <p:nvPr/>
        </p:nvSpPr>
        <p:spPr>
          <a:xfrm>
            <a:off x="6220875" y="2768075"/>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04"/>
          <p:cNvSpPr txBox="1"/>
          <p:nvPr/>
        </p:nvSpPr>
        <p:spPr>
          <a:xfrm>
            <a:off x="6526175" y="3225800"/>
            <a:ext cx="199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IT</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User Support</a:t>
            </a:r>
            <a:endParaRPr sz="800">
              <a:latin typeface="Open Sans"/>
              <a:ea typeface="Open Sans"/>
              <a:cs typeface="Open Sans"/>
              <a:sym typeface="Open Sans"/>
            </a:endParaRPr>
          </a:p>
        </p:txBody>
      </p:sp>
      <p:sp>
        <p:nvSpPr>
          <p:cNvPr id="1115" name="Google Shape;1115;p104"/>
          <p:cNvSpPr/>
          <p:nvPr/>
        </p:nvSpPr>
        <p:spPr>
          <a:xfrm>
            <a:off x="6220875" y="3311150"/>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04"/>
          <p:cNvSpPr txBox="1"/>
          <p:nvPr/>
        </p:nvSpPr>
        <p:spPr>
          <a:xfrm>
            <a:off x="6526175" y="3677150"/>
            <a:ext cx="199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Operations</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Structure and Controls</a:t>
            </a:r>
            <a:endParaRPr sz="800">
              <a:latin typeface="Open Sans"/>
              <a:ea typeface="Open Sans"/>
              <a:cs typeface="Open Sans"/>
              <a:sym typeface="Open Sans"/>
            </a:endParaRPr>
          </a:p>
        </p:txBody>
      </p:sp>
      <p:sp>
        <p:nvSpPr>
          <p:cNvPr id="1117" name="Google Shape;1117;p104"/>
          <p:cNvSpPr/>
          <p:nvPr/>
        </p:nvSpPr>
        <p:spPr>
          <a:xfrm>
            <a:off x="6220875" y="3762500"/>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04"/>
          <p:cNvSpPr txBox="1"/>
          <p:nvPr/>
        </p:nvSpPr>
        <p:spPr>
          <a:xfrm>
            <a:off x="6526175" y="4100750"/>
            <a:ext cx="26178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oppins"/>
                <a:ea typeface="Poppins"/>
                <a:cs typeface="Poppins"/>
                <a:sym typeface="Poppins"/>
              </a:rPr>
              <a:t>Corporate Social Responsibility</a:t>
            </a:r>
            <a:endParaRPr b="1" sz="1000">
              <a:latin typeface="Poppins"/>
              <a:ea typeface="Poppins"/>
              <a:cs typeface="Poppins"/>
              <a:sym typeface="Poppins"/>
            </a:endParaRPr>
          </a:p>
          <a:p>
            <a:pPr indent="-96520" lvl="0" marL="91440" rtl="0" algn="l">
              <a:spcBef>
                <a:spcPts val="0"/>
              </a:spcBef>
              <a:spcAft>
                <a:spcPts val="0"/>
              </a:spcAft>
              <a:buSzPts val="800"/>
              <a:buFont typeface="Open Sans"/>
              <a:buChar char="●"/>
            </a:pPr>
            <a:r>
              <a:rPr lang="en" sz="800">
                <a:latin typeface="Open Sans"/>
                <a:ea typeface="Open Sans"/>
                <a:cs typeface="Open Sans"/>
                <a:sym typeface="Open Sans"/>
              </a:rPr>
              <a:t>Philanthropy and Community Programs</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Environmental Policy</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Education Policy</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Globalization Policy</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Media Coverage</a:t>
            </a:r>
            <a:endParaRPr sz="800">
              <a:latin typeface="Open Sans"/>
              <a:ea typeface="Open Sans"/>
              <a:cs typeface="Open Sans"/>
              <a:sym typeface="Open Sans"/>
            </a:endParaRPr>
          </a:p>
          <a:p>
            <a:pPr indent="-96519" lvl="1" marL="457200" rtl="0" algn="l">
              <a:spcBef>
                <a:spcPts val="0"/>
              </a:spcBef>
              <a:spcAft>
                <a:spcPts val="0"/>
              </a:spcAft>
              <a:buSzPts val="800"/>
              <a:buFont typeface="Open Sans"/>
              <a:buChar char="○"/>
            </a:pPr>
            <a:r>
              <a:rPr lang="en" sz="800">
                <a:latin typeface="Open Sans"/>
                <a:ea typeface="Open Sans"/>
                <a:cs typeface="Open Sans"/>
                <a:sym typeface="Open Sans"/>
              </a:rPr>
              <a:t>Annual Reports</a:t>
            </a:r>
            <a:endParaRPr sz="800">
              <a:latin typeface="Open Sans"/>
              <a:ea typeface="Open Sans"/>
              <a:cs typeface="Open Sans"/>
              <a:sym typeface="Open Sans"/>
            </a:endParaRPr>
          </a:p>
        </p:txBody>
      </p:sp>
      <p:sp>
        <p:nvSpPr>
          <p:cNvPr id="1119" name="Google Shape;1119;p104"/>
          <p:cNvSpPr/>
          <p:nvPr/>
        </p:nvSpPr>
        <p:spPr>
          <a:xfrm>
            <a:off x="6220875" y="4186100"/>
            <a:ext cx="279300" cy="279300"/>
          </a:xfrm>
          <a:prstGeom prst="ellipse">
            <a:avLst/>
          </a:prstGeom>
          <a:solidFill>
            <a:srgbClr val="66E0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04"/>
          <p:cNvSpPr txBox="1"/>
          <p:nvPr/>
        </p:nvSpPr>
        <p:spPr>
          <a:xfrm>
            <a:off x="1684263" y="348575"/>
            <a:ext cx="594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#1: Take a Holistic Approach</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DEI Touchpoints to identify:</a:t>
            </a:r>
            <a:endParaRPr>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4" name="Shape 1124"/>
        <p:cNvGrpSpPr/>
        <p:nvPr/>
      </p:nvGrpSpPr>
      <p:grpSpPr>
        <a:xfrm>
          <a:off x="0" y="0"/>
          <a:ext cx="0" cy="0"/>
          <a:chOff x="0" y="0"/>
          <a:chExt cx="0" cy="0"/>
        </a:xfrm>
      </p:grpSpPr>
      <p:sp>
        <p:nvSpPr>
          <p:cNvPr id="1125" name="Google Shape;1125;p105"/>
          <p:cNvSpPr txBox="1"/>
          <p:nvPr/>
        </p:nvSpPr>
        <p:spPr>
          <a:xfrm>
            <a:off x="1684263" y="348575"/>
            <a:ext cx="594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#1: Take a Holistic Approach</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DEI Strategy Project Team</a:t>
            </a:r>
            <a:endParaRPr>
              <a:latin typeface="Poppins"/>
              <a:ea typeface="Poppins"/>
              <a:cs typeface="Poppins"/>
              <a:sym typeface="Poppins"/>
            </a:endParaRPr>
          </a:p>
        </p:txBody>
      </p:sp>
      <p:graphicFrame>
        <p:nvGraphicFramePr>
          <p:cNvPr id="1126" name="Google Shape;1126;p105"/>
          <p:cNvGraphicFramePr/>
          <p:nvPr/>
        </p:nvGraphicFramePr>
        <p:xfrm>
          <a:off x="381325" y="1425325"/>
          <a:ext cx="3000000" cy="3000000"/>
        </p:xfrm>
        <a:graphic>
          <a:graphicData uri="http://schemas.openxmlformats.org/drawingml/2006/table">
            <a:tbl>
              <a:tblPr>
                <a:noFill/>
                <a:tableStyleId>{CA625368-03BB-4CAE-8C3B-03AED7BD465F}</a:tableStyleId>
              </a:tblPr>
              <a:tblGrid>
                <a:gridCol w="1890950"/>
                <a:gridCol w="1890950"/>
                <a:gridCol w="1890950"/>
                <a:gridCol w="2778125"/>
              </a:tblGrid>
              <a:tr h="358500">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Name</a:t>
                      </a:r>
                      <a:endParaRPr b="1" sz="1000">
                        <a:solidFill>
                          <a:schemeClr val="dk1"/>
                        </a:solidFill>
                        <a:latin typeface="Poppins"/>
                        <a:ea typeface="Poppins"/>
                        <a:cs typeface="Poppins"/>
                        <a:sym typeface="Poppins"/>
                      </a:endParaRPr>
                    </a:p>
                  </a:txBody>
                  <a:tcPr marT="91425" marB="91425" marR="91425" marL="91425">
                    <a:solidFill>
                      <a:srgbClr val="89F5BA"/>
                    </a:solidFill>
                  </a:tcPr>
                </a:tc>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Title</a:t>
                      </a:r>
                      <a:endParaRPr b="1" sz="1000">
                        <a:solidFill>
                          <a:schemeClr val="dk1"/>
                        </a:solidFill>
                        <a:latin typeface="Poppins"/>
                        <a:ea typeface="Poppins"/>
                        <a:cs typeface="Poppins"/>
                        <a:sym typeface="Poppins"/>
                      </a:endParaRPr>
                    </a:p>
                  </a:txBody>
                  <a:tcPr marT="91425" marB="91425" marR="91425" marL="91425">
                    <a:solidFill>
                      <a:srgbClr val="89F5BA"/>
                    </a:solidFill>
                  </a:tcPr>
                </a:tc>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RACI</a:t>
                      </a:r>
                      <a:endParaRPr b="1" sz="1000">
                        <a:solidFill>
                          <a:schemeClr val="dk1"/>
                        </a:solidFill>
                        <a:latin typeface="Poppins"/>
                        <a:ea typeface="Poppins"/>
                        <a:cs typeface="Poppins"/>
                        <a:sym typeface="Poppins"/>
                      </a:endParaRPr>
                    </a:p>
                  </a:txBody>
                  <a:tcPr marT="91425" marB="91425" marR="91425" marL="91425">
                    <a:solidFill>
                      <a:srgbClr val="89F5BA"/>
                    </a:solidFill>
                  </a:tcPr>
                </a:tc>
                <a:tc>
                  <a:txBody>
                    <a:bodyPr/>
                    <a:lstStyle/>
                    <a:p>
                      <a:pPr indent="0" lvl="0" marL="0" rtl="0" algn="ctr">
                        <a:spcBef>
                          <a:spcPts val="0"/>
                        </a:spcBef>
                        <a:spcAft>
                          <a:spcPts val="0"/>
                        </a:spcAft>
                        <a:buNone/>
                      </a:pPr>
                      <a:r>
                        <a:rPr b="1" lang="en" sz="1000">
                          <a:solidFill>
                            <a:schemeClr val="dk1"/>
                          </a:solidFill>
                          <a:latin typeface="Poppins"/>
                          <a:ea typeface="Poppins"/>
                          <a:cs typeface="Poppins"/>
                          <a:sym typeface="Poppins"/>
                        </a:rPr>
                        <a:t>Activities</a:t>
                      </a:r>
                      <a:endParaRPr b="1" sz="1000">
                        <a:solidFill>
                          <a:schemeClr val="dk1"/>
                        </a:solidFill>
                        <a:latin typeface="Poppins"/>
                        <a:ea typeface="Poppins"/>
                        <a:cs typeface="Poppins"/>
                        <a:sym typeface="Poppins"/>
                      </a:endParaRPr>
                    </a:p>
                  </a:txBody>
                  <a:tcPr marT="91425" marB="91425" marR="91425" marL="91425">
                    <a:solidFill>
                      <a:srgbClr val="89F5BA"/>
                    </a:solidFill>
                  </a:tcPr>
                </a:tc>
              </a:tr>
              <a:tr h="325900">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25900">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25900">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25900">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25900">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25900">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bl>
          </a:graphicData>
        </a:graphic>
      </p:graphicFrame>
      <p:sp>
        <p:nvSpPr>
          <p:cNvPr id="1127" name="Google Shape;1127;p105"/>
          <p:cNvSpPr/>
          <p:nvPr/>
        </p:nvSpPr>
        <p:spPr>
          <a:xfrm>
            <a:off x="381325" y="3739250"/>
            <a:ext cx="8451000" cy="100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5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700">
                <a:solidFill>
                  <a:srgbClr val="222222"/>
                </a:solidFill>
                <a:latin typeface="Poppins"/>
                <a:ea typeface="Poppins"/>
                <a:cs typeface="Poppins"/>
                <a:sym typeface="Poppins"/>
              </a:rPr>
              <a:t>What does RACI stand for?</a:t>
            </a:r>
            <a:endParaRPr b="1" sz="700">
              <a:solidFill>
                <a:srgbClr val="222222"/>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600">
                <a:solidFill>
                  <a:srgbClr val="222222"/>
                </a:solidFill>
                <a:latin typeface="Open Sans"/>
                <a:ea typeface="Open Sans"/>
                <a:cs typeface="Open Sans"/>
                <a:sym typeface="Open Sans"/>
              </a:rPr>
              <a:t>Responsible</a:t>
            </a:r>
            <a:endParaRPr b="1" sz="600">
              <a:solidFill>
                <a:srgbClr val="22222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600">
                <a:solidFill>
                  <a:srgbClr val="222222"/>
                </a:solidFill>
                <a:latin typeface="Open Sans"/>
                <a:ea typeface="Open Sans"/>
                <a:cs typeface="Open Sans"/>
                <a:sym typeface="Open Sans"/>
              </a:rPr>
              <a:t>Who is </a:t>
            </a:r>
            <a:r>
              <a:rPr i="1" lang="en" sz="600">
                <a:solidFill>
                  <a:srgbClr val="222222"/>
                </a:solidFill>
                <a:latin typeface="Open Sans"/>
                <a:ea typeface="Open Sans"/>
                <a:cs typeface="Open Sans"/>
                <a:sym typeface="Open Sans"/>
              </a:rPr>
              <a:t>responsible</a:t>
            </a:r>
            <a:r>
              <a:rPr lang="en" sz="600">
                <a:solidFill>
                  <a:srgbClr val="222222"/>
                </a:solidFill>
                <a:latin typeface="Open Sans"/>
                <a:ea typeface="Open Sans"/>
                <a:cs typeface="Open Sans"/>
                <a:sym typeface="Open Sans"/>
              </a:rPr>
              <a:t> for doing the actual work for the project task.</a:t>
            </a:r>
            <a:endParaRPr sz="600">
              <a:solidFill>
                <a:srgbClr val="22222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600">
                <a:solidFill>
                  <a:srgbClr val="222222"/>
                </a:solidFill>
                <a:latin typeface="Open Sans"/>
                <a:ea typeface="Open Sans"/>
                <a:cs typeface="Open Sans"/>
                <a:sym typeface="Open Sans"/>
              </a:rPr>
              <a:t>Accountable</a:t>
            </a:r>
            <a:endParaRPr b="1" sz="600">
              <a:solidFill>
                <a:srgbClr val="22222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600">
                <a:solidFill>
                  <a:srgbClr val="222222"/>
                </a:solidFill>
                <a:latin typeface="Open Sans"/>
                <a:ea typeface="Open Sans"/>
                <a:cs typeface="Open Sans"/>
                <a:sym typeface="Open Sans"/>
              </a:rPr>
              <a:t>Who is </a:t>
            </a:r>
            <a:r>
              <a:rPr i="1" lang="en" sz="600">
                <a:solidFill>
                  <a:srgbClr val="222222"/>
                </a:solidFill>
                <a:latin typeface="Open Sans"/>
                <a:ea typeface="Open Sans"/>
                <a:cs typeface="Open Sans"/>
                <a:sym typeface="Open Sans"/>
              </a:rPr>
              <a:t>accountable</a:t>
            </a:r>
            <a:r>
              <a:rPr lang="en" sz="600">
                <a:solidFill>
                  <a:srgbClr val="222222"/>
                </a:solidFill>
                <a:latin typeface="Open Sans"/>
                <a:ea typeface="Open Sans"/>
                <a:cs typeface="Open Sans"/>
                <a:sym typeface="Open Sans"/>
              </a:rPr>
              <a:t> for the success of the task and is the decision-maker. Typically the project manager.</a:t>
            </a:r>
            <a:r>
              <a:rPr lang="en" sz="600">
                <a:solidFill>
                  <a:srgbClr val="FF851F"/>
                </a:solidFill>
                <a:latin typeface="Open Sans"/>
                <a:ea typeface="Open Sans"/>
                <a:cs typeface="Open Sans"/>
                <a:sym typeface="Open Sans"/>
              </a:rPr>
              <a:t>*</a:t>
            </a:r>
            <a:endParaRPr sz="600">
              <a:solidFill>
                <a:srgbClr val="FF851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600">
                <a:solidFill>
                  <a:srgbClr val="222222"/>
                </a:solidFill>
                <a:latin typeface="Open Sans"/>
                <a:ea typeface="Open Sans"/>
                <a:cs typeface="Open Sans"/>
                <a:sym typeface="Open Sans"/>
              </a:rPr>
              <a:t>Consulted</a:t>
            </a:r>
            <a:endParaRPr b="1" sz="600">
              <a:solidFill>
                <a:srgbClr val="22222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600">
                <a:solidFill>
                  <a:srgbClr val="222222"/>
                </a:solidFill>
                <a:latin typeface="Open Sans"/>
                <a:ea typeface="Open Sans"/>
                <a:cs typeface="Open Sans"/>
                <a:sym typeface="Open Sans"/>
              </a:rPr>
              <a:t>Who needs to be </a:t>
            </a:r>
            <a:r>
              <a:rPr i="1" lang="en" sz="600">
                <a:solidFill>
                  <a:srgbClr val="222222"/>
                </a:solidFill>
                <a:latin typeface="Open Sans"/>
                <a:ea typeface="Open Sans"/>
                <a:cs typeface="Open Sans"/>
                <a:sym typeface="Open Sans"/>
              </a:rPr>
              <a:t>consulted</a:t>
            </a:r>
            <a:r>
              <a:rPr lang="en" sz="600">
                <a:solidFill>
                  <a:srgbClr val="222222"/>
                </a:solidFill>
                <a:latin typeface="Open Sans"/>
                <a:ea typeface="Open Sans"/>
                <a:cs typeface="Open Sans"/>
                <a:sym typeface="Open Sans"/>
              </a:rPr>
              <a:t> for details and additional info on requirements. Typically the person (or team) to be consulted will be the subject matter expert.</a:t>
            </a:r>
            <a:endParaRPr sz="600">
              <a:solidFill>
                <a:srgbClr val="22222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b="1" lang="en" sz="600">
                <a:solidFill>
                  <a:srgbClr val="222222"/>
                </a:solidFill>
                <a:latin typeface="Open Sans"/>
                <a:ea typeface="Open Sans"/>
                <a:cs typeface="Open Sans"/>
                <a:sym typeface="Open Sans"/>
              </a:rPr>
              <a:t>Informed</a:t>
            </a:r>
            <a:endParaRPr b="1" sz="600">
              <a:solidFill>
                <a:srgbClr val="222222"/>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600">
                <a:solidFill>
                  <a:srgbClr val="222222"/>
                </a:solidFill>
                <a:latin typeface="Open Sans"/>
                <a:ea typeface="Open Sans"/>
                <a:cs typeface="Open Sans"/>
                <a:sym typeface="Open Sans"/>
              </a:rPr>
              <a:t>Who needs to be kept </a:t>
            </a:r>
            <a:r>
              <a:rPr i="1" lang="en" sz="600">
                <a:solidFill>
                  <a:srgbClr val="222222"/>
                </a:solidFill>
                <a:latin typeface="Open Sans"/>
                <a:ea typeface="Open Sans"/>
                <a:cs typeface="Open Sans"/>
                <a:sym typeface="Open Sans"/>
              </a:rPr>
              <a:t>informed</a:t>
            </a:r>
            <a:r>
              <a:rPr lang="en" sz="600">
                <a:solidFill>
                  <a:srgbClr val="222222"/>
                </a:solidFill>
                <a:latin typeface="Open Sans"/>
                <a:ea typeface="Open Sans"/>
                <a:cs typeface="Open Sans"/>
                <a:sym typeface="Open Sans"/>
              </a:rPr>
              <a:t> of major updates. Typically senior leadership.</a:t>
            </a:r>
            <a:endParaRPr sz="600">
              <a:solidFill>
                <a:srgbClr val="222222"/>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5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1" name="Shape 1131"/>
        <p:cNvGrpSpPr/>
        <p:nvPr/>
      </p:nvGrpSpPr>
      <p:grpSpPr>
        <a:xfrm>
          <a:off x="0" y="0"/>
          <a:ext cx="0" cy="0"/>
          <a:chOff x="0" y="0"/>
          <a:chExt cx="0" cy="0"/>
        </a:xfrm>
      </p:grpSpPr>
      <p:sp>
        <p:nvSpPr>
          <p:cNvPr id="1132" name="Google Shape;1132;p106"/>
          <p:cNvSpPr txBox="1"/>
          <p:nvPr/>
        </p:nvSpPr>
        <p:spPr>
          <a:xfrm>
            <a:off x="275750" y="1606950"/>
            <a:ext cx="2830500" cy="1523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2900">
                <a:solidFill>
                  <a:schemeClr val="lt1"/>
                </a:solidFill>
                <a:latin typeface="Poppins"/>
                <a:ea typeface="Poppins"/>
                <a:cs typeface="Poppins"/>
                <a:sym typeface="Poppins"/>
              </a:rPr>
              <a:t>The Seven </a:t>
            </a:r>
            <a:r>
              <a:rPr b="1" lang="en" sz="2900">
                <a:solidFill>
                  <a:schemeClr val="accent1"/>
                </a:solidFill>
                <a:latin typeface="Poppins"/>
                <a:ea typeface="Poppins"/>
                <a:cs typeface="Poppins"/>
                <a:sym typeface="Poppins"/>
              </a:rPr>
              <a:t>DEI Strategies </a:t>
            </a:r>
            <a:r>
              <a:rPr b="1" lang="en" sz="2900">
                <a:solidFill>
                  <a:schemeClr val="lt1"/>
                </a:solidFill>
                <a:latin typeface="Poppins"/>
                <a:ea typeface="Poppins"/>
                <a:cs typeface="Poppins"/>
                <a:sym typeface="Poppins"/>
              </a:rPr>
              <a:t>for Success</a:t>
            </a:r>
            <a:endParaRPr b="1" sz="2900">
              <a:solidFill>
                <a:schemeClr val="lt1"/>
              </a:solidFill>
              <a:latin typeface="Poppins"/>
              <a:ea typeface="Poppins"/>
              <a:cs typeface="Poppins"/>
              <a:sym typeface="Poppins"/>
            </a:endParaRPr>
          </a:p>
        </p:txBody>
      </p:sp>
      <p:sp>
        <p:nvSpPr>
          <p:cNvPr id="1133" name="Google Shape;1133;p106"/>
          <p:cNvSpPr txBox="1"/>
          <p:nvPr>
            <p:ph idx="4294967295" type="title"/>
          </p:nvPr>
        </p:nvSpPr>
        <p:spPr>
          <a:xfrm>
            <a:off x="3609600" y="885150"/>
            <a:ext cx="5534400" cy="3267000"/>
          </a:xfrm>
          <a:prstGeom prst="rect">
            <a:avLst/>
          </a:prstGeom>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100">
                <a:latin typeface="Poppins"/>
                <a:ea typeface="Poppins"/>
                <a:cs typeface="Poppins"/>
                <a:sym typeface="Poppins"/>
              </a:rPr>
              <a:t>Strategy 2: </a:t>
            </a:r>
            <a:endParaRPr b="1" sz="51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4200">
                <a:latin typeface="Poppins"/>
                <a:ea typeface="Poppins"/>
                <a:cs typeface="Poppins"/>
                <a:sym typeface="Poppins"/>
              </a:rPr>
              <a:t>Establish and Demonstrate Strong Values</a:t>
            </a:r>
            <a:r>
              <a:rPr lang="en" sz="4500">
                <a:latin typeface="Poppins"/>
                <a:ea typeface="Poppins"/>
                <a:cs typeface="Poppins"/>
                <a:sym typeface="Poppins"/>
              </a:rPr>
              <a:t> </a:t>
            </a:r>
            <a:endParaRPr sz="45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7" name="Shape 1137"/>
        <p:cNvGrpSpPr/>
        <p:nvPr/>
      </p:nvGrpSpPr>
      <p:grpSpPr>
        <a:xfrm>
          <a:off x="0" y="0"/>
          <a:ext cx="0" cy="0"/>
          <a:chOff x="0" y="0"/>
          <a:chExt cx="0" cy="0"/>
        </a:xfrm>
      </p:grpSpPr>
      <p:sp>
        <p:nvSpPr>
          <p:cNvPr id="1138" name="Google Shape;1138;p107"/>
          <p:cNvSpPr/>
          <p:nvPr/>
        </p:nvSpPr>
        <p:spPr>
          <a:xfrm>
            <a:off x="381325" y="1425325"/>
            <a:ext cx="4468200" cy="3383400"/>
          </a:xfrm>
          <a:prstGeom prst="rect">
            <a:avLst/>
          </a:prstGeom>
          <a:solidFill>
            <a:srgbClr val="20167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07"/>
          <p:cNvSpPr txBox="1"/>
          <p:nvPr/>
        </p:nvSpPr>
        <p:spPr>
          <a:xfrm>
            <a:off x="498025" y="1641275"/>
            <a:ext cx="4351500" cy="26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Poppins"/>
                <a:ea typeface="Poppins"/>
                <a:cs typeface="Poppins"/>
                <a:sym typeface="Poppins"/>
              </a:rPr>
              <a:t>Use the prompts below to brainstorm your purpose for DEI</a:t>
            </a:r>
            <a:endParaRPr b="1" sz="1800">
              <a:solidFill>
                <a:schemeClr val="lt1"/>
              </a:solidFill>
              <a:latin typeface="Poppins"/>
              <a:ea typeface="Poppins"/>
              <a:cs typeface="Poppins"/>
              <a:sym typeface="Poppins"/>
            </a:endParaRPr>
          </a:p>
          <a:p>
            <a:pPr indent="0" lvl="0" marL="0" rtl="0" algn="l">
              <a:spcBef>
                <a:spcPts val="0"/>
              </a:spcBef>
              <a:spcAft>
                <a:spcPts val="0"/>
              </a:spcAft>
              <a:buNone/>
            </a:pPr>
            <a:r>
              <a:t/>
            </a:r>
            <a:endParaRPr b="1" sz="800">
              <a:solidFill>
                <a:schemeClr val="lt1"/>
              </a:solidFill>
              <a:latin typeface="Poppins"/>
              <a:ea typeface="Poppins"/>
              <a:cs typeface="Poppins"/>
              <a:sym typeface="Poppins"/>
            </a:endParaRPr>
          </a:p>
          <a:p>
            <a:pPr indent="-140970" lvl="0" marL="91440" rtl="0" algn="l">
              <a:lnSpc>
                <a:spcPct val="115000"/>
              </a:lnSpc>
              <a:spcBef>
                <a:spcPts val="0"/>
              </a:spcBef>
              <a:spcAft>
                <a:spcPts val="0"/>
              </a:spcAft>
              <a:buClr>
                <a:schemeClr val="lt1"/>
              </a:buClr>
              <a:buSzPts val="1500"/>
              <a:buFont typeface="Open Sans"/>
              <a:buChar char="●"/>
            </a:pPr>
            <a:r>
              <a:rPr lang="en" sz="1500">
                <a:solidFill>
                  <a:schemeClr val="lt1"/>
                </a:solidFill>
                <a:latin typeface="Open Sans"/>
                <a:ea typeface="Open Sans"/>
                <a:cs typeface="Open Sans"/>
                <a:sym typeface="Open Sans"/>
              </a:rPr>
              <a:t>What does a diverse workforce look like?</a:t>
            </a:r>
            <a:endParaRPr sz="1500">
              <a:solidFill>
                <a:schemeClr val="lt1"/>
              </a:solidFill>
              <a:latin typeface="Open Sans"/>
              <a:ea typeface="Open Sans"/>
              <a:cs typeface="Open Sans"/>
              <a:sym typeface="Open Sans"/>
            </a:endParaRPr>
          </a:p>
          <a:p>
            <a:pPr indent="-140970" lvl="0" marL="91440" rtl="0" algn="l">
              <a:lnSpc>
                <a:spcPct val="115000"/>
              </a:lnSpc>
              <a:spcBef>
                <a:spcPts val="0"/>
              </a:spcBef>
              <a:spcAft>
                <a:spcPts val="0"/>
              </a:spcAft>
              <a:buClr>
                <a:schemeClr val="lt1"/>
              </a:buClr>
              <a:buSzPts val="1500"/>
              <a:buFont typeface="Open Sans"/>
              <a:buChar char="●"/>
            </a:pPr>
            <a:r>
              <a:rPr lang="en" sz="1500">
                <a:solidFill>
                  <a:schemeClr val="lt1"/>
                </a:solidFill>
                <a:latin typeface="Open Sans"/>
                <a:ea typeface="Open Sans"/>
                <a:cs typeface="Open Sans"/>
                <a:sym typeface="Open Sans"/>
              </a:rPr>
              <a:t>What does an inclusive culture look like?</a:t>
            </a:r>
            <a:endParaRPr sz="1500">
              <a:solidFill>
                <a:schemeClr val="lt1"/>
              </a:solidFill>
              <a:latin typeface="Open Sans"/>
              <a:ea typeface="Open Sans"/>
              <a:cs typeface="Open Sans"/>
              <a:sym typeface="Open Sans"/>
            </a:endParaRPr>
          </a:p>
          <a:p>
            <a:pPr indent="-140970" lvl="0" marL="91440" rtl="0" algn="l">
              <a:lnSpc>
                <a:spcPct val="115000"/>
              </a:lnSpc>
              <a:spcBef>
                <a:spcPts val="0"/>
              </a:spcBef>
              <a:spcAft>
                <a:spcPts val="0"/>
              </a:spcAft>
              <a:buClr>
                <a:schemeClr val="lt1"/>
              </a:buClr>
              <a:buSzPts val="1500"/>
              <a:buFont typeface="Open Sans"/>
              <a:buChar char="●"/>
            </a:pPr>
            <a:r>
              <a:rPr lang="en" sz="1500">
                <a:solidFill>
                  <a:schemeClr val="lt1"/>
                </a:solidFill>
                <a:latin typeface="Open Sans"/>
                <a:ea typeface="Open Sans"/>
                <a:cs typeface="Open Sans"/>
                <a:sym typeface="Open Sans"/>
              </a:rPr>
              <a:t>What is the purpose of measuring DEI?	</a:t>
            </a:r>
            <a:endParaRPr sz="1500">
              <a:solidFill>
                <a:schemeClr val="lt1"/>
              </a:solidFill>
              <a:latin typeface="Open Sans"/>
              <a:ea typeface="Open Sans"/>
              <a:cs typeface="Open Sans"/>
              <a:sym typeface="Open Sans"/>
            </a:endParaRPr>
          </a:p>
          <a:p>
            <a:pPr indent="-140970" lvl="0" marL="91440" rtl="0" algn="l">
              <a:lnSpc>
                <a:spcPct val="115000"/>
              </a:lnSpc>
              <a:spcBef>
                <a:spcPts val="0"/>
              </a:spcBef>
              <a:spcAft>
                <a:spcPts val="0"/>
              </a:spcAft>
              <a:buClr>
                <a:schemeClr val="lt1"/>
              </a:buClr>
              <a:buSzPts val="1500"/>
              <a:buFont typeface="Open Sans"/>
              <a:buChar char="●"/>
            </a:pPr>
            <a:r>
              <a:rPr lang="en" sz="1500">
                <a:solidFill>
                  <a:schemeClr val="lt1"/>
                </a:solidFill>
                <a:latin typeface="Open Sans"/>
                <a:ea typeface="Open Sans"/>
                <a:cs typeface="Open Sans"/>
                <a:sym typeface="Open Sans"/>
              </a:rPr>
              <a:t>What sparked an interest in improving DEI?</a:t>
            </a:r>
            <a:endParaRPr sz="1500">
              <a:solidFill>
                <a:schemeClr val="lt1"/>
              </a:solidFill>
              <a:latin typeface="Open Sans"/>
              <a:ea typeface="Open Sans"/>
              <a:cs typeface="Open Sans"/>
              <a:sym typeface="Open Sans"/>
            </a:endParaRPr>
          </a:p>
          <a:p>
            <a:pPr indent="-140970" lvl="0" marL="91440" rtl="0" algn="l">
              <a:lnSpc>
                <a:spcPct val="115000"/>
              </a:lnSpc>
              <a:spcBef>
                <a:spcPts val="0"/>
              </a:spcBef>
              <a:spcAft>
                <a:spcPts val="0"/>
              </a:spcAft>
              <a:buClr>
                <a:schemeClr val="lt1"/>
              </a:buClr>
              <a:buSzPts val="1500"/>
              <a:buFont typeface="Open Sans"/>
              <a:buChar char="●"/>
            </a:pPr>
            <a:r>
              <a:rPr lang="en" sz="1500">
                <a:solidFill>
                  <a:schemeClr val="lt1"/>
                </a:solidFill>
                <a:latin typeface="Open Sans"/>
                <a:ea typeface="Open Sans"/>
                <a:cs typeface="Open Sans"/>
                <a:sym typeface="Open Sans"/>
              </a:rPr>
              <a:t>Who will be informed of the purpose?	</a:t>
            </a:r>
            <a:endParaRPr sz="1500">
              <a:solidFill>
                <a:schemeClr val="lt1"/>
              </a:solidFill>
              <a:latin typeface="Open Sans"/>
              <a:ea typeface="Open Sans"/>
              <a:cs typeface="Open Sans"/>
              <a:sym typeface="Open Sans"/>
            </a:endParaRPr>
          </a:p>
          <a:p>
            <a:pPr indent="-140970" lvl="0" marL="91440" rtl="0" algn="l">
              <a:lnSpc>
                <a:spcPct val="115000"/>
              </a:lnSpc>
              <a:spcBef>
                <a:spcPts val="0"/>
              </a:spcBef>
              <a:spcAft>
                <a:spcPts val="0"/>
              </a:spcAft>
              <a:buClr>
                <a:schemeClr val="lt1"/>
              </a:buClr>
              <a:buSzPts val="1500"/>
              <a:buFont typeface="Open Sans"/>
              <a:buChar char="●"/>
            </a:pPr>
            <a:r>
              <a:rPr lang="en" sz="1500">
                <a:solidFill>
                  <a:schemeClr val="lt1"/>
                </a:solidFill>
                <a:latin typeface="Open Sans"/>
                <a:ea typeface="Open Sans"/>
                <a:cs typeface="Open Sans"/>
                <a:sym typeface="Open Sans"/>
              </a:rPr>
              <a:t>What are the outcomes you hope to achieve?	</a:t>
            </a:r>
            <a:endParaRPr sz="1500">
              <a:solidFill>
                <a:schemeClr val="lt1"/>
              </a:solidFill>
              <a:latin typeface="Open Sans"/>
              <a:ea typeface="Open Sans"/>
              <a:cs typeface="Open Sans"/>
              <a:sym typeface="Open Sans"/>
            </a:endParaRPr>
          </a:p>
          <a:p>
            <a:pPr indent="-140970" lvl="0" marL="91440" rtl="0" algn="l">
              <a:lnSpc>
                <a:spcPct val="115000"/>
              </a:lnSpc>
              <a:spcBef>
                <a:spcPts val="0"/>
              </a:spcBef>
              <a:spcAft>
                <a:spcPts val="0"/>
              </a:spcAft>
              <a:buClr>
                <a:schemeClr val="lt1"/>
              </a:buClr>
              <a:buSzPts val="1500"/>
              <a:buFont typeface="Open Sans"/>
              <a:buChar char="●"/>
            </a:pPr>
            <a:r>
              <a:rPr lang="en" sz="1500">
                <a:solidFill>
                  <a:schemeClr val="lt1"/>
                </a:solidFill>
                <a:latin typeface="Open Sans"/>
                <a:ea typeface="Open Sans"/>
                <a:cs typeface="Open Sans"/>
                <a:sym typeface="Open Sans"/>
              </a:rPr>
              <a:t>What does success look like?</a:t>
            </a:r>
            <a:endParaRPr sz="1500">
              <a:solidFill>
                <a:schemeClr val="lt1"/>
              </a:solidFill>
              <a:latin typeface="Open Sans"/>
              <a:ea typeface="Open Sans"/>
              <a:cs typeface="Open Sans"/>
              <a:sym typeface="Open Sans"/>
            </a:endParaRPr>
          </a:p>
        </p:txBody>
      </p:sp>
      <p:sp>
        <p:nvSpPr>
          <p:cNvPr id="1140" name="Google Shape;1140;p107"/>
          <p:cNvSpPr txBox="1"/>
          <p:nvPr/>
        </p:nvSpPr>
        <p:spPr>
          <a:xfrm>
            <a:off x="4572002" y="1425323"/>
            <a:ext cx="404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latin typeface="Poppins SemiBold"/>
              <a:ea typeface="Poppins SemiBold"/>
              <a:cs typeface="Poppins SemiBold"/>
              <a:sym typeface="Poppins SemiBold"/>
            </a:endParaRPr>
          </a:p>
        </p:txBody>
      </p:sp>
      <p:sp>
        <p:nvSpPr>
          <p:cNvPr id="1141" name="Google Shape;1141;p107"/>
          <p:cNvSpPr txBox="1"/>
          <p:nvPr/>
        </p:nvSpPr>
        <p:spPr>
          <a:xfrm>
            <a:off x="1684263" y="348575"/>
            <a:ext cx="594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#2: Establish and Demonstrate Strong Values </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Brainstorm your purpose</a:t>
            </a:r>
            <a:endParaRPr>
              <a:latin typeface="Poppins"/>
              <a:ea typeface="Poppins"/>
              <a:cs typeface="Poppins"/>
              <a:sym typeface="Poppins"/>
            </a:endParaRPr>
          </a:p>
        </p:txBody>
      </p:sp>
      <p:grpSp>
        <p:nvGrpSpPr>
          <p:cNvPr id="1142" name="Google Shape;1142;p107"/>
          <p:cNvGrpSpPr/>
          <p:nvPr/>
        </p:nvGrpSpPr>
        <p:grpSpPr>
          <a:xfrm>
            <a:off x="4898572" y="1425316"/>
            <a:ext cx="3933801" cy="3383318"/>
            <a:chOff x="526225" y="2275275"/>
            <a:chExt cx="4032600" cy="2534700"/>
          </a:xfrm>
        </p:grpSpPr>
        <p:sp>
          <p:nvSpPr>
            <p:cNvPr id="1143" name="Google Shape;1143;p107"/>
            <p:cNvSpPr/>
            <p:nvPr/>
          </p:nvSpPr>
          <p:spPr>
            <a:xfrm>
              <a:off x="526225" y="2275275"/>
              <a:ext cx="4032600" cy="25347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4" name="Google Shape;1144;p107"/>
            <p:cNvCxnSpPr/>
            <p:nvPr/>
          </p:nvCxnSpPr>
          <p:spPr>
            <a:xfrm>
              <a:off x="729800" y="2594025"/>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45" name="Google Shape;1145;p107"/>
            <p:cNvCxnSpPr/>
            <p:nvPr/>
          </p:nvCxnSpPr>
          <p:spPr>
            <a:xfrm>
              <a:off x="729800" y="2912421"/>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46" name="Google Shape;1146;p107"/>
            <p:cNvCxnSpPr/>
            <p:nvPr/>
          </p:nvCxnSpPr>
          <p:spPr>
            <a:xfrm>
              <a:off x="729800" y="3230817"/>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47" name="Google Shape;1147;p107"/>
            <p:cNvCxnSpPr/>
            <p:nvPr/>
          </p:nvCxnSpPr>
          <p:spPr>
            <a:xfrm>
              <a:off x="729800" y="3549213"/>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48" name="Google Shape;1148;p107"/>
            <p:cNvCxnSpPr/>
            <p:nvPr/>
          </p:nvCxnSpPr>
          <p:spPr>
            <a:xfrm>
              <a:off x="729800" y="3867608"/>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49" name="Google Shape;1149;p107"/>
            <p:cNvCxnSpPr/>
            <p:nvPr/>
          </p:nvCxnSpPr>
          <p:spPr>
            <a:xfrm>
              <a:off x="729800" y="4186004"/>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50" name="Google Shape;1150;p107"/>
            <p:cNvCxnSpPr/>
            <p:nvPr/>
          </p:nvCxnSpPr>
          <p:spPr>
            <a:xfrm>
              <a:off x="729800" y="4504400"/>
              <a:ext cx="3597300" cy="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4" name="Shape 1154"/>
        <p:cNvGrpSpPr/>
        <p:nvPr/>
      </p:nvGrpSpPr>
      <p:grpSpPr>
        <a:xfrm>
          <a:off x="0" y="0"/>
          <a:ext cx="0" cy="0"/>
          <a:chOff x="0" y="0"/>
          <a:chExt cx="0" cy="0"/>
        </a:xfrm>
      </p:grpSpPr>
      <p:sp>
        <p:nvSpPr>
          <p:cNvPr id="1155" name="Google Shape;1155;p108"/>
          <p:cNvSpPr/>
          <p:nvPr/>
        </p:nvSpPr>
        <p:spPr>
          <a:xfrm>
            <a:off x="1249300" y="1202050"/>
            <a:ext cx="6666900" cy="609600"/>
          </a:xfrm>
          <a:prstGeom prst="rect">
            <a:avLst/>
          </a:prstGeom>
          <a:solidFill>
            <a:schemeClr val="lt1"/>
          </a:solidFill>
          <a:ln>
            <a:noFill/>
          </a:ln>
          <a:effectLst>
            <a:outerShdw blurRad="57150" rotWithShape="0" algn="bl" dir="5400000" dist="38100">
              <a:srgbClr val="000000">
                <a:alpha val="3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08"/>
          <p:cNvSpPr txBox="1"/>
          <p:nvPr/>
        </p:nvSpPr>
        <p:spPr>
          <a:xfrm>
            <a:off x="1345750" y="1260550"/>
            <a:ext cx="6474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Poppins SemiBold"/>
                <a:ea typeface="Poppins SemiBold"/>
                <a:cs typeface="Poppins SemiBold"/>
                <a:sym typeface="Poppins SemiBold"/>
              </a:rPr>
              <a:t>From the list below, circle the values that resonate with you. Do not over think your selections.</a:t>
            </a:r>
            <a:endParaRPr sz="1000">
              <a:solidFill>
                <a:schemeClr val="dk1"/>
              </a:solidFill>
              <a:latin typeface="Poppins SemiBold"/>
              <a:ea typeface="Poppins SemiBold"/>
              <a:cs typeface="Poppins SemiBold"/>
              <a:sym typeface="Poppins SemiBold"/>
            </a:endParaRPr>
          </a:p>
          <a:p>
            <a:pPr indent="0" lvl="0" marL="0" rtl="0" algn="ctr">
              <a:spcBef>
                <a:spcPts val="0"/>
              </a:spcBef>
              <a:spcAft>
                <a:spcPts val="0"/>
              </a:spcAft>
              <a:buNone/>
            </a:pPr>
            <a:r>
              <a:rPr lang="en" sz="1000">
                <a:solidFill>
                  <a:schemeClr val="dk1"/>
                </a:solidFill>
                <a:latin typeface="Poppins SemiBold"/>
                <a:ea typeface="Poppins SemiBold"/>
                <a:cs typeface="Poppins SemiBold"/>
                <a:sym typeface="Poppins SemiBold"/>
              </a:rPr>
              <a:t>If you think of a value that is not on this list, be sure to write it down as well.</a:t>
            </a:r>
            <a:endParaRPr sz="1000">
              <a:solidFill>
                <a:schemeClr val="dk1"/>
              </a:solidFill>
              <a:latin typeface="Poppins SemiBold"/>
              <a:ea typeface="Poppins SemiBold"/>
              <a:cs typeface="Poppins SemiBold"/>
              <a:sym typeface="Poppins SemiBold"/>
            </a:endParaRPr>
          </a:p>
        </p:txBody>
      </p:sp>
      <p:grpSp>
        <p:nvGrpSpPr>
          <p:cNvPr id="1157" name="Google Shape;1157;p108"/>
          <p:cNvGrpSpPr/>
          <p:nvPr/>
        </p:nvGrpSpPr>
        <p:grpSpPr>
          <a:xfrm>
            <a:off x="4260775" y="76200"/>
            <a:ext cx="802800" cy="338700"/>
            <a:chOff x="4260775" y="0"/>
            <a:chExt cx="802800" cy="338700"/>
          </a:xfrm>
        </p:grpSpPr>
        <p:sp>
          <p:nvSpPr>
            <p:cNvPr id="1158" name="Google Shape;1158;p108"/>
            <p:cNvSpPr/>
            <p:nvPr/>
          </p:nvSpPr>
          <p:spPr>
            <a:xfrm>
              <a:off x="4260775" y="31950"/>
              <a:ext cx="802800" cy="274800"/>
            </a:xfrm>
            <a:prstGeom prst="roundRect">
              <a:avLst>
                <a:gd fmla="val 16667" name="adj"/>
              </a:avLst>
            </a:prstGeom>
            <a:solidFill>
              <a:srgbClr val="CEF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08"/>
            <p:cNvSpPr txBox="1"/>
            <p:nvPr/>
          </p:nvSpPr>
          <p:spPr>
            <a:xfrm>
              <a:off x="4301575" y="0"/>
              <a:ext cx="721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Poppins"/>
                  <a:ea typeface="Poppins"/>
                  <a:cs typeface="Poppins"/>
                  <a:sym typeface="Poppins"/>
                </a:rPr>
                <a:t>1/2</a:t>
              </a:r>
              <a:endParaRPr b="1" sz="1000">
                <a:latin typeface="Poppins"/>
                <a:ea typeface="Poppins"/>
                <a:cs typeface="Poppins"/>
                <a:sym typeface="Poppins"/>
              </a:endParaRPr>
            </a:p>
          </p:txBody>
        </p:sp>
      </p:grpSp>
      <p:sp>
        <p:nvSpPr>
          <p:cNvPr id="1160" name="Google Shape;1160;p108"/>
          <p:cNvSpPr txBox="1"/>
          <p:nvPr/>
        </p:nvSpPr>
        <p:spPr>
          <a:xfrm>
            <a:off x="230750" y="1940425"/>
            <a:ext cx="1116300" cy="2770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800">
                <a:latin typeface="Open Sans"/>
                <a:ea typeface="Open Sans"/>
                <a:cs typeface="Open Sans"/>
                <a:sym typeface="Open Sans"/>
              </a:rPr>
              <a:t>Abundance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Daring</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Intuition</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Acceptance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Decisiveness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Joy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Proactivity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Achievement</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Dedication</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Kindness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Professionalism</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Advancement</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Dependability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Knowledge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Punctuality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Adventure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Diversity</a:t>
            </a:r>
            <a:endParaRPr sz="800">
              <a:latin typeface="Open Sans"/>
              <a:ea typeface="Open Sans"/>
              <a:cs typeface="Open Sans"/>
              <a:sym typeface="Open Sans"/>
            </a:endParaRPr>
          </a:p>
        </p:txBody>
      </p:sp>
      <p:sp>
        <p:nvSpPr>
          <p:cNvPr id="1161" name="Google Shape;1161;p108"/>
          <p:cNvSpPr txBox="1"/>
          <p:nvPr/>
        </p:nvSpPr>
        <p:spPr>
          <a:xfrm>
            <a:off x="1345750" y="1940425"/>
            <a:ext cx="1116300" cy="2770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Leadership</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Advocacy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Empathy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Learning</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Relationships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Ambition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Encouragement</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Love</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Reliability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Appreciation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Enthusiasm</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Loyalty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Usefulness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Collaboration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Health</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Professionalism</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Thankfulness</a:t>
            </a:r>
            <a:endParaRPr sz="800">
              <a:latin typeface="Open Sans"/>
              <a:ea typeface="Open Sans"/>
              <a:cs typeface="Open Sans"/>
              <a:sym typeface="Open Sans"/>
            </a:endParaRPr>
          </a:p>
        </p:txBody>
      </p:sp>
      <p:sp>
        <p:nvSpPr>
          <p:cNvPr id="1162" name="Google Shape;1162;p108"/>
          <p:cNvSpPr txBox="1"/>
          <p:nvPr/>
        </p:nvSpPr>
        <p:spPr>
          <a:xfrm>
            <a:off x="2448075" y="1940425"/>
            <a:ext cx="1217700" cy="30783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Cheerfulness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Recognition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Traditionalism</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Spirituality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Versatility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Consistency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Honesty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Stability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Vision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Resilience</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Attractiveness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Ethics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Making a Difference</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Resourcefulness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Autonomy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Excellence</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Teamwork</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t/>
            </a:r>
            <a:endParaRPr sz="800">
              <a:latin typeface="Open Sans"/>
              <a:ea typeface="Open Sans"/>
              <a:cs typeface="Open Sans"/>
              <a:sym typeface="Open Sans"/>
            </a:endParaRPr>
          </a:p>
          <a:p>
            <a:pPr indent="0" lvl="0" marL="0" rtl="0" algn="l">
              <a:lnSpc>
                <a:spcPct val="125000"/>
              </a:lnSpc>
              <a:spcBef>
                <a:spcPts val="0"/>
              </a:spcBef>
              <a:spcAft>
                <a:spcPts val="0"/>
              </a:spcAft>
              <a:buNone/>
            </a:pPr>
            <a:r>
              <a:t/>
            </a:r>
            <a:endParaRPr sz="800">
              <a:latin typeface="Open Sans"/>
              <a:ea typeface="Open Sans"/>
              <a:cs typeface="Open Sans"/>
              <a:sym typeface="Open Sans"/>
            </a:endParaRPr>
          </a:p>
        </p:txBody>
      </p:sp>
      <p:sp>
        <p:nvSpPr>
          <p:cNvPr id="1163" name="Google Shape;1163;p108"/>
          <p:cNvSpPr txBox="1"/>
          <p:nvPr/>
        </p:nvSpPr>
        <p:spPr>
          <a:xfrm>
            <a:off x="3563075" y="1940425"/>
            <a:ext cx="1217700" cy="29244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800">
                <a:latin typeface="Open Sans"/>
                <a:ea typeface="Open Sans"/>
                <a:cs typeface="Open Sans"/>
                <a:sym typeface="Open Sans"/>
              </a:rPr>
              <a:t>Mindfulness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Responsibility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Balance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Expressiveness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Motivation</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Preparedness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Responsiveness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Being the Best</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Ethics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Optimism</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Security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Benevolence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Open-Mindedness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Self-Control</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Boldness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Originality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Selflessness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t/>
            </a:r>
            <a:endParaRPr sz="800">
              <a:latin typeface="Open Sans"/>
              <a:ea typeface="Open Sans"/>
              <a:cs typeface="Open Sans"/>
              <a:sym typeface="Open Sans"/>
            </a:endParaRPr>
          </a:p>
        </p:txBody>
      </p:sp>
      <p:sp>
        <p:nvSpPr>
          <p:cNvPr id="1164" name="Google Shape;1164;p108"/>
          <p:cNvSpPr txBox="1"/>
          <p:nvPr/>
        </p:nvSpPr>
        <p:spPr>
          <a:xfrm>
            <a:off x="4679375" y="1934925"/>
            <a:ext cx="1217700" cy="27705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Brilliance</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Fairness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Passion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Contribution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Humility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Peace</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Warmth</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Creativity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Humor</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Perfection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Wealth</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Credibility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Inclusiveness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Fun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Quality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Thoughtfulness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t/>
            </a:r>
            <a:endParaRPr sz="800">
              <a:latin typeface="Open Sans"/>
              <a:ea typeface="Open Sans"/>
              <a:cs typeface="Open Sans"/>
              <a:sym typeface="Open Sans"/>
            </a:endParaRPr>
          </a:p>
        </p:txBody>
      </p:sp>
      <p:sp>
        <p:nvSpPr>
          <p:cNvPr id="1165" name="Google Shape;1165;p108"/>
          <p:cNvSpPr txBox="1"/>
          <p:nvPr/>
        </p:nvSpPr>
        <p:spPr>
          <a:xfrm>
            <a:off x="5794375" y="1940425"/>
            <a:ext cx="1190700" cy="2616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800">
                <a:latin typeface="Open Sans"/>
                <a:ea typeface="Open Sans"/>
                <a:cs typeface="Open Sans"/>
                <a:sym typeface="Open Sans"/>
              </a:rPr>
              <a:t>Community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Simplicity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Calmness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Family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Performance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Stability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Caring</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Friendships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Personal</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Development</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Success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Challenge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Flexibility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Proactive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Charity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Freedom</a:t>
            </a:r>
            <a:endParaRPr sz="800">
              <a:latin typeface="Open Sans"/>
              <a:ea typeface="Open Sans"/>
              <a:cs typeface="Open Sans"/>
              <a:sym typeface="Open Sans"/>
            </a:endParaRPr>
          </a:p>
        </p:txBody>
      </p:sp>
      <p:sp>
        <p:nvSpPr>
          <p:cNvPr id="1166" name="Google Shape;1166;p108"/>
          <p:cNvSpPr txBox="1"/>
          <p:nvPr/>
        </p:nvSpPr>
        <p:spPr>
          <a:xfrm>
            <a:off x="6896700" y="1940425"/>
            <a:ext cx="1116300" cy="2616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Cleverness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Generosity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Trustworthiness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Commitment</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Growth</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Safety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Understanding</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Compassion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Flexibility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Security</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Uniqueness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Cooperation</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Happiness</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Service</a:t>
            </a:r>
            <a:endParaRPr sz="800">
              <a:latin typeface="Open Sans"/>
              <a:ea typeface="Open Sans"/>
              <a:cs typeface="Open Sans"/>
              <a:sym typeface="Open Sans"/>
            </a:endParaRPr>
          </a:p>
          <a:p>
            <a:pPr indent="0" lvl="0" marL="0" rtl="0" algn="l">
              <a:lnSpc>
                <a:spcPct val="125000"/>
              </a:lnSpc>
              <a:spcBef>
                <a:spcPts val="0"/>
              </a:spcBef>
              <a:spcAft>
                <a:spcPts val="0"/>
              </a:spcAft>
              <a:buClr>
                <a:schemeClr val="dk1"/>
              </a:buClr>
              <a:buSzPts val="1100"/>
              <a:buFont typeface="Arial"/>
              <a:buNone/>
            </a:pPr>
            <a:r>
              <a:rPr lang="en" sz="800">
                <a:latin typeface="Open Sans"/>
                <a:ea typeface="Open Sans"/>
                <a:cs typeface="Open Sans"/>
                <a:sym typeface="Open Sans"/>
              </a:rPr>
              <a:t>Grace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Playfulness</a:t>
            </a:r>
            <a:endParaRPr sz="800">
              <a:latin typeface="Open Sans"/>
              <a:ea typeface="Open Sans"/>
              <a:cs typeface="Open Sans"/>
              <a:sym typeface="Open Sans"/>
            </a:endParaRPr>
          </a:p>
        </p:txBody>
      </p:sp>
      <p:sp>
        <p:nvSpPr>
          <p:cNvPr id="1167" name="Google Shape;1167;p108"/>
          <p:cNvSpPr txBox="1"/>
          <p:nvPr/>
        </p:nvSpPr>
        <p:spPr>
          <a:xfrm>
            <a:off x="7998675" y="1940425"/>
            <a:ext cx="1116300" cy="2616600"/>
          </a:xfrm>
          <a:prstGeom prst="rect">
            <a:avLst/>
          </a:prstGeom>
          <a:noFill/>
          <a:ln>
            <a:noFill/>
          </a:ln>
        </p:spPr>
        <p:txBody>
          <a:bodyPr anchorCtr="0" anchor="t" bIns="91425" lIns="91425" spcFirstLastPara="1" rIns="91425" wrap="square" tIns="91425">
            <a:spAutoFit/>
          </a:bodyPr>
          <a:lstStyle/>
          <a:p>
            <a:pPr indent="0" lvl="0" marL="0" rtl="0" algn="l">
              <a:lnSpc>
                <a:spcPct val="125000"/>
              </a:lnSpc>
              <a:spcBef>
                <a:spcPts val="0"/>
              </a:spcBef>
              <a:spcAft>
                <a:spcPts val="0"/>
              </a:spcAft>
              <a:buNone/>
            </a:pPr>
            <a:r>
              <a:rPr lang="en" sz="800">
                <a:latin typeface="Open Sans"/>
                <a:ea typeface="Open Sans"/>
                <a:cs typeface="Open Sans"/>
                <a:sym typeface="Open Sans"/>
              </a:rPr>
              <a:t>Well-Being</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Curiosity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Independence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Popularity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Wisdom</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Accountability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Individuality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Power</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Zeal</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Innovation</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Inspiration</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Intelligence</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Flexibility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Security</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Uniqueness</a:t>
            </a:r>
            <a:endParaRPr sz="800">
              <a:latin typeface="Open Sans"/>
              <a:ea typeface="Open Sans"/>
              <a:cs typeface="Open Sans"/>
              <a:sym typeface="Open Sans"/>
            </a:endParaRPr>
          </a:p>
          <a:p>
            <a:pPr indent="0" lvl="0" marL="0" rtl="0" algn="l">
              <a:lnSpc>
                <a:spcPct val="125000"/>
              </a:lnSpc>
              <a:spcBef>
                <a:spcPts val="0"/>
              </a:spcBef>
              <a:spcAft>
                <a:spcPts val="0"/>
              </a:spcAft>
              <a:buNone/>
            </a:pPr>
            <a:r>
              <a:rPr lang="en" sz="800">
                <a:latin typeface="Open Sans"/>
                <a:ea typeface="Open Sans"/>
                <a:cs typeface="Open Sans"/>
                <a:sym typeface="Open Sans"/>
              </a:rPr>
              <a:t>Cooperation</a:t>
            </a:r>
            <a:endParaRPr sz="800">
              <a:latin typeface="Open Sans"/>
              <a:ea typeface="Open Sans"/>
              <a:cs typeface="Open Sans"/>
              <a:sym typeface="Open Sans"/>
            </a:endParaRPr>
          </a:p>
        </p:txBody>
      </p:sp>
      <p:sp>
        <p:nvSpPr>
          <p:cNvPr id="1168" name="Google Shape;1168;p108"/>
          <p:cNvSpPr txBox="1"/>
          <p:nvPr/>
        </p:nvSpPr>
        <p:spPr>
          <a:xfrm>
            <a:off x="1684263" y="348575"/>
            <a:ext cx="594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#2: Establish and Demonstrate Strong Values </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Group Your Values Worksheet</a:t>
            </a:r>
            <a:endParaRPr>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2" name="Shape 1172"/>
        <p:cNvGrpSpPr/>
        <p:nvPr/>
      </p:nvGrpSpPr>
      <p:grpSpPr>
        <a:xfrm>
          <a:off x="0" y="0"/>
          <a:ext cx="0" cy="0"/>
          <a:chOff x="0" y="0"/>
          <a:chExt cx="0" cy="0"/>
        </a:xfrm>
      </p:grpSpPr>
      <p:sp>
        <p:nvSpPr>
          <p:cNvPr id="1173" name="Google Shape;1173;p109"/>
          <p:cNvSpPr/>
          <p:nvPr/>
        </p:nvSpPr>
        <p:spPr>
          <a:xfrm>
            <a:off x="381325" y="1425325"/>
            <a:ext cx="4460100" cy="33846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9"/>
          <p:cNvSpPr txBox="1"/>
          <p:nvPr/>
        </p:nvSpPr>
        <p:spPr>
          <a:xfrm>
            <a:off x="381325" y="1425325"/>
            <a:ext cx="4460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oppins"/>
                <a:ea typeface="Poppins"/>
                <a:cs typeface="Poppins"/>
                <a:sym typeface="Poppins"/>
              </a:rPr>
              <a:t>Group all similar values together from the list of values you just circled. </a:t>
            </a:r>
            <a:endParaRPr>
              <a:latin typeface="Poppins SemiBold"/>
              <a:ea typeface="Poppins SemiBold"/>
              <a:cs typeface="Poppins SemiBold"/>
              <a:sym typeface="Poppins SemiBold"/>
            </a:endParaRPr>
          </a:p>
        </p:txBody>
      </p:sp>
      <p:grpSp>
        <p:nvGrpSpPr>
          <p:cNvPr id="1175" name="Google Shape;1175;p109"/>
          <p:cNvGrpSpPr/>
          <p:nvPr/>
        </p:nvGrpSpPr>
        <p:grpSpPr>
          <a:xfrm>
            <a:off x="4260775" y="76200"/>
            <a:ext cx="802800" cy="338700"/>
            <a:chOff x="4260775" y="0"/>
            <a:chExt cx="802800" cy="338700"/>
          </a:xfrm>
        </p:grpSpPr>
        <p:sp>
          <p:nvSpPr>
            <p:cNvPr id="1176" name="Google Shape;1176;p109"/>
            <p:cNvSpPr/>
            <p:nvPr/>
          </p:nvSpPr>
          <p:spPr>
            <a:xfrm>
              <a:off x="4260775" y="31950"/>
              <a:ext cx="802800" cy="274800"/>
            </a:xfrm>
            <a:prstGeom prst="roundRect">
              <a:avLst>
                <a:gd fmla="val 16667" name="adj"/>
              </a:avLst>
            </a:prstGeom>
            <a:solidFill>
              <a:srgbClr val="CEF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09"/>
            <p:cNvSpPr txBox="1"/>
            <p:nvPr/>
          </p:nvSpPr>
          <p:spPr>
            <a:xfrm>
              <a:off x="4301575" y="0"/>
              <a:ext cx="721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latin typeface="Poppins"/>
                  <a:ea typeface="Poppins"/>
                  <a:cs typeface="Poppins"/>
                  <a:sym typeface="Poppins"/>
                </a:rPr>
                <a:t>2/2</a:t>
              </a:r>
              <a:endParaRPr b="1" sz="1000">
                <a:latin typeface="Poppins"/>
                <a:ea typeface="Poppins"/>
                <a:cs typeface="Poppins"/>
                <a:sym typeface="Poppins"/>
              </a:endParaRPr>
            </a:p>
          </p:txBody>
        </p:sp>
      </p:grpSp>
      <p:grpSp>
        <p:nvGrpSpPr>
          <p:cNvPr id="1178" name="Google Shape;1178;p109"/>
          <p:cNvGrpSpPr/>
          <p:nvPr/>
        </p:nvGrpSpPr>
        <p:grpSpPr>
          <a:xfrm>
            <a:off x="4898575" y="1425361"/>
            <a:ext cx="3933801" cy="3384585"/>
            <a:chOff x="526225" y="2275275"/>
            <a:chExt cx="4032600" cy="2534700"/>
          </a:xfrm>
        </p:grpSpPr>
        <p:sp>
          <p:nvSpPr>
            <p:cNvPr id="1179" name="Google Shape;1179;p109"/>
            <p:cNvSpPr/>
            <p:nvPr/>
          </p:nvSpPr>
          <p:spPr>
            <a:xfrm>
              <a:off x="526225" y="2275275"/>
              <a:ext cx="4032600" cy="25347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0" name="Google Shape;1180;p109"/>
            <p:cNvCxnSpPr/>
            <p:nvPr/>
          </p:nvCxnSpPr>
          <p:spPr>
            <a:xfrm>
              <a:off x="729800" y="2912421"/>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81" name="Google Shape;1181;p109"/>
            <p:cNvCxnSpPr/>
            <p:nvPr/>
          </p:nvCxnSpPr>
          <p:spPr>
            <a:xfrm>
              <a:off x="729800" y="3230817"/>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82" name="Google Shape;1182;p109"/>
            <p:cNvCxnSpPr/>
            <p:nvPr/>
          </p:nvCxnSpPr>
          <p:spPr>
            <a:xfrm>
              <a:off x="729800" y="3549213"/>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83" name="Google Shape;1183;p109"/>
            <p:cNvCxnSpPr/>
            <p:nvPr/>
          </p:nvCxnSpPr>
          <p:spPr>
            <a:xfrm>
              <a:off x="729800" y="3867608"/>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84" name="Google Shape;1184;p109"/>
            <p:cNvCxnSpPr/>
            <p:nvPr/>
          </p:nvCxnSpPr>
          <p:spPr>
            <a:xfrm>
              <a:off x="729800" y="4186004"/>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185" name="Google Shape;1185;p109"/>
            <p:cNvCxnSpPr/>
            <p:nvPr/>
          </p:nvCxnSpPr>
          <p:spPr>
            <a:xfrm>
              <a:off x="729800" y="4504400"/>
              <a:ext cx="3597300" cy="0"/>
            </a:xfrm>
            <a:prstGeom prst="straightConnector1">
              <a:avLst/>
            </a:prstGeom>
            <a:noFill/>
            <a:ln cap="flat" cmpd="sng" w="9525">
              <a:solidFill>
                <a:schemeClr val="dk2"/>
              </a:solidFill>
              <a:prstDash val="solid"/>
              <a:round/>
              <a:headEnd len="med" w="med" type="none"/>
              <a:tailEnd len="med" w="med" type="none"/>
            </a:ln>
          </p:spPr>
        </p:cxnSp>
      </p:grpSp>
      <p:sp>
        <p:nvSpPr>
          <p:cNvPr id="1186" name="Google Shape;1186;p109"/>
          <p:cNvSpPr txBox="1"/>
          <p:nvPr/>
        </p:nvSpPr>
        <p:spPr>
          <a:xfrm>
            <a:off x="1684263" y="348575"/>
            <a:ext cx="594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#2: Establish and Demonstrate Strong Values </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Group Your Values Worksheet</a:t>
            </a:r>
            <a:endParaRPr>
              <a:latin typeface="Poppins"/>
              <a:ea typeface="Poppins"/>
              <a:cs typeface="Poppins"/>
              <a:sym typeface="Poppins"/>
            </a:endParaRPr>
          </a:p>
        </p:txBody>
      </p:sp>
      <p:sp>
        <p:nvSpPr>
          <p:cNvPr id="1187" name="Google Shape;1187;p109"/>
          <p:cNvSpPr txBox="1"/>
          <p:nvPr/>
        </p:nvSpPr>
        <p:spPr>
          <a:xfrm>
            <a:off x="4898571" y="1425361"/>
            <a:ext cx="3933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oppins"/>
                <a:ea typeface="Poppins"/>
                <a:cs typeface="Poppins"/>
                <a:sym typeface="Poppins"/>
              </a:rPr>
              <a:t>Select the Top 3-6 Values</a:t>
            </a:r>
            <a:endParaRPr b="1">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1" name="Shape 1191"/>
        <p:cNvGrpSpPr/>
        <p:nvPr/>
      </p:nvGrpSpPr>
      <p:grpSpPr>
        <a:xfrm>
          <a:off x="0" y="0"/>
          <a:ext cx="0" cy="0"/>
          <a:chOff x="0" y="0"/>
          <a:chExt cx="0" cy="0"/>
        </a:xfrm>
      </p:grpSpPr>
      <p:sp>
        <p:nvSpPr>
          <p:cNvPr id="1192" name="Google Shape;1192;p110"/>
          <p:cNvSpPr txBox="1"/>
          <p:nvPr/>
        </p:nvSpPr>
        <p:spPr>
          <a:xfrm>
            <a:off x="1684263" y="348575"/>
            <a:ext cx="594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#2: Establish and Demonstrate Strong Values </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Define DEI, or DEIB, or DEIAB</a:t>
            </a:r>
            <a:endParaRPr>
              <a:latin typeface="Poppins"/>
              <a:ea typeface="Poppins"/>
              <a:cs typeface="Poppins"/>
              <a:sym typeface="Poppins"/>
            </a:endParaRPr>
          </a:p>
        </p:txBody>
      </p:sp>
      <p:sp>
        <p:nvSpPr>
          <p:cNvPr id="1193" name="Google Shape;1193;p110"/>
          <p:cNvSpPr/>
          <p:nvPr/>
        </p:nvSpPr>
        <p:spPr>
          <a:xfrm flipH="1" rot="5400000">
            <a:off x="1944494" y="1746941"/>
            <a:ext cx="1356490" cy="4469999"/>
          </a:xfrm>
          <a:custGeom>
            <a:rect b="b" l="l" r="r" t="t"/>
            <a:pathLst>
              <a:path extrusionOk="0" h="89750" w="58818">
                <a:moveTo>
                  <a:pt x="0" y="1"/>
                </a:moveTo>
                <a:lnTo>
                  <a:pt x="0" y="89750"/>
                </a:lnTo>
                <a:lnTo>
                  <a:pt x="50900" y="89750"/>
                </a:lnTo>
                <a:lnTo>
                  <a:pt x="50900" y="63461"/>
                </a:lnTo>
                <a:cubicBezTo>
                  <a:pt x="50900" y="58853"/>
                  <a:pt x="52316" y="54364"/>
                  <a:pt x="54995" y="50614"/>
                </a:cubicBezTo>
                <a:lnTo>
                  <a:pt x="57912" y="46506"/>
                </a:lnTo>
                <a:cubicBezTo>
                  <a:pt x="58817" y="45602"/>
                  <a:pt x="58817" y="44137"/>
                  <a:pt x="57912" y="43232"/>
                </a:cubicBezTo>
                <a:lnTo>
                  <a:pt x="54995" y="39136"/>
                </a:lnTo>
                <a:cubicBezTo>
                  <a:pt x="52316" y="35386"/>
                  <a:pt x="50900" y="30897"/>
                  <a:pt x="50900" y="26290"/>
                </a:cubicBezTo>
                <a:lnTo>
                  <a:pt x="50900" y="1"/>
                </a:lnTo>
                <a:close/>
              </a:path>
            </a:pathLst>
          </a:custGeom>
          <a:solidFill>
            <a:srgbClr val="FFF1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10"/>
          <p:cNvSpPr txBox="1"/>
          <p:nvPr/>
        </p:nvSpPr>
        <p:spPr>
          <a:xfrm>
            <a:off x="646880" y="4120325"/>
            <a:ext cx="4210800" cy="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Open Sans"/>
                <a:ea typeface="Open Sans"/>
                <a:cs typeface="Open Sans"/>
                <a:sym typeface="Open Sans"/>
              </a:rPr>
              <a:t>Authentically bringing traditionally excluded individuals and/or groups into processes, activities, and decision/policy making in a way that shares power.</a:t>
            </a:r>
            <a:endParaRPr sz="11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dk1"/>
              </a:solidFill>
              <a:latin typeface="Roboto"/>
              <a:ea typeface="Roboto"/>
              <a:cs typeface="Roboto"/>
              <a:sym typeface="Roboto"/>
            </a:endParaRPr>
          </a:p>
        </p:txBody>
      </p:sp>
      <p:sp>
        <p:nvSpPr>
          <p:cNvPr id="1195" name="Google Shape;1195;p110"/>
          <p:cNvSpPr txBox="1"/>
          <p:nvPr/>
        </p:nvSpPr>
        <p:spPr>
          <a:xfrm>
            <a:off x="646866" y="3731439"/>
            <a:ext cx="2922600" cy="38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Poppins"/>
                <a:ea typeface="Poppins"/>
                <a:cs typeface="Poppins"/>
                <a:sym typeface="Poppins"/>
              </a:rPr>
              <a:t>INCLUSION</a:t>
            </a:r>
            <a:endParaRPr b="1" sz="1800">
              <a:solidFill>
                <a:schemeClr val="dk1"/>
              </a:solidFill>
              <a:latin typeface="Poppins"/>
              <a:ea typeface="Poppins"/>
              <a:cs typeface="Poppins"/>
              <a:sym typeface="Poppins"/>
            </a:endParaRPr>
          </a:p>
        </p:txBody>
      </p:sp>
      <p:sp>
        <p:nvSpPr>
          <p:cNvPr id="1196" name="Google Shape;1196;p110"/>
          <p:cNvSpPr/>
          <p:nvPr/>
        </p:nvSpPr>
        <p:spPr>
          <a:xfrm rot="5400000">
            <a:off x="1983215" y="938055"/>
            <a:ext cx="1279047" cy="4469999"/>
          </a:xfrm>
          <a:custGeom>
            <a:rect b="b" l="l" r="r" t="t"/>
            <a:pathLst>
              <a:path extrusionOk="0" h="89750" w="58746">
                <a:moveTo>
                  <a:pt x="0" y="1"/>
                </a:moveTo>
                <a:lnTo>
                  <a:pt x="0" y="89750"/>
                </a:lnTo>
                <a:lnTo>
                  <a:pt x="50756" y="89750"/>
                </a:lnTo>
                <a:lnTo>
                  <a:pt x="50756" y="63461"/>
                </a:lnTo>
                <a:cubicBezTo>
                  <a:pt x="50756" y="58853"/>
                  <a:pt x="52221" y="54364"/>
                  <a:pt x="54888" y="50614"/>
                </a:cubicBezTo>
                <a:lnTo>
                  <a:pt x="57829" y="46506"/>
                </a:lnTo>
                <a:cubicBezTo>
                  <a:pt x="58734" y="45602"/>
                  <a:pt x="58746" y="44137"/>
                  <a:pt x="57841" y="43232"/>
                </a:cubicBezTo>
                <a:lnTo>
                  <a:pt x="54888" y="39136"/>
                </a:lnTo>
                <a:cubicBezTo>
                  <a:pt x="52221" y="35386"/>
                  <a:pt x="50756" y="30897"/>
                  <a:pt x="50756" y="26290"/>
                </a:cubicBezTo>
                <a:lnTo>
                  <a:pt x="50756" y="1"/>
                </a:lnTo>
                <a:close/>
              </a:path>
            </a:pathLst>
          </a:custGeom>
          <a:solidFill>
            <a:srgbClr val="89F5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10"/>
          <p:cNvSpPr txBox="1"/>
          <p:nvPr/>
        </p:nvSpPr>
        <p:spPr>
          <a:xfrm>
            <a:off x="646845" y="2941048"/>
            <a:ext cx="4210800" cy="5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100">
                <a:solidFill>
                  <a:schemeClr val="dk1"/>
                </a:solidFill>
                <a:latin typeface="Open Sans"/>
                <a:ea typeface="Open Sans"/>
                <a:cs typeface="Open Sans"/>
                <a:sym typeface="Open Sans"/>
              </a:rPr>
              <a:t>Ensuring that every individual has an equal opportunity to make the most of their lives and talents.</a:t>
            </a:r>
            <a:endParaRPr sz="1100">
              <a:solidFill>
                <a:schemeClr val="dk1"/>
              </a:solidFill>
              <a:latin typeface="Open Sans"/>
              <a:ea typeface="Open Sans"/>
              <a:cs typeface="Open Sans"/>
              <a:sym typeface="Open Sans"/>
            </a:endParaRPr>
          </a:p>
        </p:txBody>
      </p:sp>
      <p:sp>
        <p:nvSpPr>
          <p:cNvPr id="1198" name="Google Shape;1198;p110"/>
          <p:cNvSpPr txBox="1"/>
          <p:nvPr/>
        </p:nvSpPr>
        <p:spPr>
          <a:xfrm>
            <a:off x="646866" y="2628363"/>
            <a:ext cx="2922600" cy="38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Poppins"/>
                <a:ea typeface="Poppins"/>
                <a:cs typeface="Poppins"/>
                <a:sym typeface="Poppins"/>
              </a:rPr>
              <a:t>EQUITY</a:t>
            </a:r>
            <a:endParaRPr b="1" sz="1800">
              <a:solidFill>
                <a:schemeClr val="dk1"/>
              </a:solidFill>
              <a:latin typeface="Poppins"/>
              <a:ea typeface="Poppins"/>
              <a:cs typeface="Poppins"/>
              <a:sym typeface="Poppins"/>
            </a:endParaRPr>
          </a:p>
        </p:txBody>
      </p:sp>
      <p:sp>
        <p:nvSpPr>
          <p:cNvPr id="1199" name="Google Shape;1199;p110"/>
          <p:cNvSpPr/>
          <p:nvPr/>
        </p:nvSpPr>
        <p:spPr>
          <a:xfrm rot="5400000">
            <a:off x="1983335" y="-160370"/>
            <a:ext cx="1278808" cy="4469999"/>
          </a:xfrm>
          <a:custGeom>
            <a:rect b="b" l="l" r="r" t="t"/>
            <a:pathLst>
              <a:path extrusionOk="0" h="89750" w="58735">
                <a:moveTo>
                  <a:pt x="1" y="1"/>
                </a:moveTo>
                <a:lnTo>
                  <a:pt x="1" y="89750"/>
                </a:lnTo>
                <a:lnTo>
                  <a:pt x="50745" y="89750"/>
                </a:lnTo>
                <a:lnTo>
                  <a:pt x="50745" y="63461"/>
                </a:lnTo>
                <a:cubicBezTo>
                  <a:pt x="50745" y="58853"/>
                  <a:pt x="52210" y="54364"/>
                  <a:pt x="54877" y="50614"/>
                </a:cubicBezTo>
                <a:lnTo>
                  <a:pt x="57817" y="46506"/>
                </a:lnTo>
                <a:cubicBezTo>
                  <a:pt x="58722" y="45602"/>
                  <a:pt x="58734" y="44137"/>
                  <a:pt x="57829" y="43232"/>
                </a:cubicBezTo>
                <a:lnTo>
                  <a:pt x="54877" y="39136"/>
                </a:lnTo>
                <a:cubicBezTo>
                  <a:pt x="52210" y="35386"/>
                  <a:pt x="50745" y="30897"/>
                  <a:pt x="50745" y="26290"/>
                </a:cubicBezTo>
                <a:lnTo>
                  <a:pt x="50745" y="1"/>
                </a:lnTo>
                <a:close/>
              </a:path>
            </a:pathLst>
          </a:custGeom>
          <a:solidFill>
            <a:srgbClr val="F183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10"/>
          <p:cNvSpPr txBox="1"/>
          <p:nvPr/>
        </p:nvSpPr>
        <p:spPr>
          <a:xfrm>
            <a:off x="646845" y="1918923"/>
            <a:ext cx="4210800" cy="38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Open Sans"/>
                <a:ea typeface="Open Sans"/>
                <a:cs typeface="Open Sans"/>
                <a:sym typeface="Open Sans"/>
              </a:rPr>
              <a:t>The representation of various identities and differences</a:t>
            </a:r>
            <a:endParaRPr sz="1100">
              <a:solidFill>
                <a:srgbClr val="FFFFFF"/>
              </a:solidFill>
              <a:latin typeface="Open Sans"/>
              <a:ea typeface="Open Sans"/>
              <a:cs typeface="Open Sans"/>
              <a:sym typeface="Open Sans"/>
            </a:endParaRPr>
          </a:p>
        </p:txBody>
      </p:sp>
      <p:sp>
        <p:nvSpPr>
          <p:cNvPr id="1201" name="Google Shape;1201;p110"/>
          <p:cNvSpPr txBox="1"/>
          <p:nvPr/>
        </p:nvSpPr>
        <p:spPr>
          <a:xfrm>
            <a:off x="630320" y="1530054"/>
            <a:ext cx="2735700" cy="38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Poppins"/>
                <a:ea typeface="Poppins"/>
                <a:cs typeface="Poppins"/>
                <a:sym typeface="Poppins"/>
              </a:rPr>
              <a:t>DIVERSITY</a:t>
            </a:r>
            <a:endParaRPr b="1" sz="1800">
              <a:solidFill>
                <a:srgbClr val="FFFFFF"/>
              </a:solidFill>
              <a:latin typeface="Poppins"/>
              <a:ea typeface="Poppins"/>
              <a:cs typeface="Poppins"/>
              <a:sym typeface="Poppins"/>
            </a:endParaRPr>
          </a:p>
        </p:txBody>
      </p:sp>
      <p:grpSp>
        <p:nvGrpSpPr>
          <p:cNvPr id="1202" name="Google Shape;1202;p110"/>
          <p:cNvGrpSpPr/>
          <p:nvPr/>
        </p:nvGrpSpPr>
        <p:grpSpPr>
          <a:xfrm>
            <a:off x="4890533" y="1425211"/>
            <a:ext cx="3941867" cy="3234784"/>
            <a:chOff x="526225" y="2275275"/>
            <a:chExt cx="4032600" cy="2534700"/>
          </a:xfrm>
        </p:grpSpPr>
        <p:sp>
          <p:nvSpPr>
            <p:cNvPr id="1203" name="Google Shape;1203;p110"/>
            <p:cNvSpPr/>
            <p:nvPr/>
          </p:nvSpPr>
          <p:spPr>
            <a:xfrm>
              <a:off x="526225" y="2275275"/>
              <a:ext cx="4032600" cy="25347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4" name="Google Shape;1204;p110"/>
            <p:cNvCxnSpPr/>
            <p:nvPr/>
          </p:nvCxnSpPr>
          <p:spPr>
            <a:xfrm>
              <a:off x="729800" y="2594025"/>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205" name="Google Shape;1205;p110"/>
            <p:cNvCxnSpPr/>
            <p:nvPr/>
          </p:nvCxnSpPr>
          <p:spPr>
            <a:xfrm>
              <a:off x="729800" y="2912421"/>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206" name="Google Shape;1206;p110"/>
            <p:cNvCxnSpPr/>
            <p:nvPr/>
          </p:nvCxnSpPr>
          <p:spPr>
            <a:xfrm>
              <a:off x="729800" y="3230817"/>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207" name="Google Shape;1207;p110"/>
            <p:cNvCxnSpPr/>
            <p:nvPr/>
          </p:nvCxnSpPr>
          <p:spPr>
            <a:xfrm>
              <a:off x="729800" y="3549213"/>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208" name="Google Shape;1208;p110"/>
            <p:cNvCxnSpPr/>
            <p:nvPr/>
          </p:nvCxnSpPr>
          <p:spPr>
            <a:xfrm>
              <a:off x="729800" y="3867608"/>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209" name="Google Shape;1209;p110"/>
            <p:cNvCxnSpPr/>
            <p:nvPr/>
          </p:nvCxnSpPr>
          <p:spPr>
            <a:xfrm>
              <a:off x="729800" y="4186004"/>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210" name="Google Shape;1210;p110"/>
            <p:cNvCxnSpPr/>
            <p:nvPr/>
          </p:nvCxnSpPr>
          <p:spPr>
            <a:xfrm>
              <a:off x="729800" y="4504400"/>
              <a:ext cx="3597300" cy="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4" name="Shape 1214"/>
        <p:cNvGrpSpPr/>
        <p:nvPr/>
      </p:nvGrpSpPr>
      <p:grpSpPr>
        <a:xfrm>
          <a:off x="0" y="0"/>
          <a:ext cx="0" cy="0"/>
          <a:chOff x="0" y="0"/>
          <a:chExt cx="0" cy="0"/>
        </a:xfrm>
      </p:grpSpPr>
      <p:sp>
        <p:nvSpPr>
          <p:cNvPr id="1215" name="Google Shape;1215;p111"/>
          <p:cNvSpPr/>
          <p:nvPr/>
        </p:nvSpPr>
        <p:spPr>
          <a:xfrm>
            <a:off x="381325" y="1408996"/>
            <a:ext cx="8451000" cy="515700"/>
          </a:xfrm>
          <a:prstGeom prst="rect">
            <a:avLst/>
          </a:prstGeom>
          <a:solidFill>
            <a:schemeClr val="lt1"/>
          </a:solidFill>
          <a:ln>
            <a:noFill/>
          </a:ln>
          <a:effectLst>
            <a:outerShdw blurRad="57150" rotWithShape="0" algn="bl" dir="5400000" dist="38100">
              <a:srgbClr val="000000">
                <a:alpha val="3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11"/>
          <p:cNvSpPr txBox="1"/>
          <p:nvPr/>
        </p:nvSpPr>
        <p:spPr>
          <a:xfrm>
            <a:off x="457200" y="1373618"/>
            <a:ext cx="83031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latin typeface="Poppins SemiBold"/>
                <a:ea typeface="Poppins SemiBold"/>
                <a:cs typeface="Poppins SemiBold"/>
                <a:sym typeface="Poppins SemiBold"/>
              </a:rPr>
              <a:t>Please review your organization’s current definition of diversity, equity, and inclusion. Ask yourself the following:</a:t>
            </a:r>
            <a:endParaRPr sz="900">
              <a:latin typeface="Poppins SemiBold"/>
              <a:ea typeface="Poppins SemiBold"/>
              <a:cs typeface="Poppins SemiBold"/>
              <a:sym typeface="Poppins SemiBold"/>
            </a:endParaRPr>
          </a:p>
          <a:p>
            <a:pPr indent="0" lvl="0" marL="0" rtl="0" algn="ctr">
              <a:spcBef>
                <a:spcPts val="0"/>
              </a:spcBef>
              <a:spcAft>
                <a:spcPts val="0"/>
              </a:spcAft>
              <a:buClr>
                <a:schemeClr val="dk1"/>
              </a:buClr>
              <a:buSzPts val="1100"/>
              <a:buFont typeface="Arial"/>
              <a:buNone/>
            </a:pPr>
            <a:r>
              <a:rPr i="1" lang="en" sz="900">
                <a:latin typeface="Poppins"/>
                <a:ea typeface="Poppins"/>
                <a:cs typeface="Poppins"/>
                <a:sym typeface="Poppins"/>
              </a:rPr>
              <a:t>Are there elements that are missing? Are there areas that need attention?</a:t>
            </a:r>
            <a:endParaRPr i="1" sz="900">
              <a:latin typeface="Poppins"/>
              <a:ea typeface="Poppins"/>
              <a:cs typeface="Poppins"/>
              <a:sym typeface="Poppins"/>
            </a:endParaRPr>
          </a:p>
          <a:p>
            <a:pPr indent="0" lvl="0" marL="0" rtl="0" algn="ctr">
              <a:spcBef>
                <a:spcPts val="0"/>
              </a:spcBef>
              <a:spcAft>
                <a:spcPts val="0"/>
              </a:spcAft>
              <a:buNone/>
            </a:pPr>
            <a:r>
              <a:rPr i="1" lang="en" sz="900">
                <a:latin typeface="Poppins"/>
                <a:ea typeface="Poppins"/>
                <a:cs typeface="Poppins"/>
                <a:sym typeface="Poppins"/>
              </a:rPr>
              <a:t>Is this definition well understood? Is this definition ingrained in the culture of the organization?</a:t>
            </a:r>
            <a:endParaRPr i="1" sz="900">
              <a:latin typeface="Poppins"/>
              <a:ea typeface="Poppins"/>
              <a:cs typeface="Poppins"/>
              <a:sym typeface="Poppins"/>
            </a:endParaRPr>
          </a:p>
        </p:txBody>
      </p:sp>
      <p:graphicFrame>
        <p:nvGraphicFramePr>
          <p:cNvPr id="1217" name="Google Shape;1217;p111"/>
          <p:cNvGraphicFramePr/>
          <p:nvPr/>
        </p:nvGraphicFramePr>
        <p:xfrm>
          <a:off x="381325" y="2054004"/>
          <a:ext cx="3000000" cy="3000000"/>
        </p:xfrm>
        <a:graphic>
          <a:graphicData uri="http://schemas.openxmlformats.org/drawingml/2006/table">
            <a:tbl>
              <a:tblPr>
                <a:noFill/>
                <a:tableStyleId>{CA625368-03BB-4CAE-8C3B-03AED7BD465F}</a:tableStyleId>
              </a:tblPr>
              <a:tblGrid>
                <a:gridCol w="2817000"/>
                <a:gridCol w="2817000"/>
                <a:gridCol w="2817000"/>
              </a:tblGrid>
              <a:tr h="121275">
                <a:tc>
                  <a:txBody>
                    <a:bodyPr/>
                    <a:lstStyle/>
                    <a:p>
                      <a:pPr indent="0" lvl="0" marL="0" rtl="0" algn="ctr">
                        <a:spcBef>
                          <a:spcPts val="0"/>
                        </a:spcBef>
                        <a:spcAft>
                          <a:spcPts val="0"/>
                        </a:spcAft>
                        <a:buNone/>
                      </a:pPr>
                      <a:r>
                        <a:rPr b="1" lang="en" sz="1000">
                          <a:solidFill>
                            <a:schemeClr val="lt1"/>
                          </a:solidFill>
                          <a:latin typeface="Poppins"/>
                          <a:ea typeface="Poppins"/>
                          <a:cs typeface="Poppins"/>
                          <a:sym typeface="Poppins"/>
                        </a:rPr>
                        <a:t>D (Diversity)</a:t>
                      </a:r>
                      <a:endParaRPr b="1" sz="1000">
                        <a:solidFill>
                          <a:schemeClr val="lt1"/>
                        </a:solidFill>
                        <a:latin typeface="Poppins"/>
                        <a:ea typeface="Poppins"/>
                        <a:cs typeface="Poppins"/>
                        <a:sym typeface="Poppins"/>
                      </a:endParaRPr>
                    </a:p>
                  </a:txBody>
                  <a:tcPr marT="91425" marB="91425" marR="91425" marL="91425">
                    <a:solidFill>
                      <a:srgbClr val="201678"/>
                    </a:solidFill>
                  </a:tcPr>
                </a:tc>
                <a:tc>
                  <a:txBody>
                    <a:bodyPr/>
                    <a:lstStyle/>
                    <a:p>
                      <a:pPr indent="0" lvl="0" marL="0" rtl="0" algn="ctr">
                        <a:spcBef>
                          <a:spcPts val="0"/>
                        </a:spcBef>
                        <a:spcAft>
                          <a:spcPts val="0"/>
                        </a:spcAft>
                        <a:buNone/>
                      </a:pPr>
                      <a:r>
                        <a:rPr b="1" lang="en" sz="1000">
                          <a:solidFill>
                            <a:schemeClr val="lt1"/>
                          </a:solidFill>
                          <a:latin typeface="Poppins"/>
                          <a:ea typeface="Poppins"/>
                          <a:cs typeface="Poppins"/>
                          <a:sym typeface="Poppins"/>
                        </a:rPr>
                        <a:t>E (Equity)</a:t>
                      </a:r>
                      <a:endParaRPr b="1" sz="1000">
                        <a:solidFill>
                          <a:schemeClr val="lt1"/>
                        </a:solidFill>
                        <a:latin typeface="Poppins"/>
                        <a:ea typeface="Poppins"/>
                        <a:cs typeface="Poppins"/>
                        <a:sym typeface="Poppins"/>
                      </a:endParaRPr>
                    </a:p>
                  </a:txBody>
                  <a:tcPr marT="91425" marB="91425" marR="91425" marL="91425">
                    <a:solidFill>
                      <a:srgbClr val="201678"/>
                    </a:solidFill>
                  </a:tcPr>
                </a:tc>
                <a:tc>
                  <a:txBody>
                    <a:bodyPr/>
                    <a:lstStyle/>
                    <a:p>
                      <a:pPr indent="0" lvl="0" marL="0" rtl="0" algn="ctr">
                        <a:spcBef>
                          <a:spcPts val="0"/>
                        </a:spcBef>
                        <a:spcAft>
                          <a:spcPts val="0"/>
                        </a:spcAft>
                        <a:buNone/>
                      </a:pPr>
                      <a:r>
                        <a:rPr b="1" lang="en" sz="1000">
                          <a:solidFill>
                            <a:schemeClr val="lt1"/>
                          </a:solidFill>
                          <a:latin typeface="Poppins"/>
                          <a:ea typeface="Poppins"/>
                          <a:cs typeface="Poppins"/>
                          <a:sym typeface="Poppins"/>
                        </a:rPr>
                        <a:t>I (Inclusion)</a:t>
                      </a:r>
                      <a:endParaRPr b="1" sz="1000">
                        <a:solidFill>
                          <a:schemeClr val="lt1"/>
                        </a:solidFill>
                        <a:latin typeface="Poppins"/>
                        <a:ea typeface="Poppins"/>
                        <a:cs typeface="Poppins"/>
                        <a:sym typeface="Poppins"/>
                      </a:endParaRPr>
                    </a:p>
                  </a:txBody>
                  <a:tcPr marT="91425" marB="91425" marR="91425" marL="91425">
                    <a:solidFill>
                      <a:srgbClr val="201678"/>
                    </a:solidFill>
                  </a:tcPr>
                </a:tc>
              </a:tr>
              <a:tr h="304775">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04775">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04775">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04775">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04775">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04775">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r h="304775">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tc>
              </a:tr>
            </a:tbl>
          </a:graphicData>
        </a:graphic>
      </p:graphicFrame>
      <p:sp>
        <p:nvSpPr>
          <p:cNvPr id="1218" name="Google Shape;1218;p111"/>
          <p:cNvSpPr/>
          <p:nvPr/>
        </p:nvSpPr>
        <p:spPr>
          <a:xfrm>
            <a:off x="381325" y="4503639"/>
            <a:ext cx="8451000" cy="343200"/>
          </a:xfrm>
          <a:prstGeom prst="rect">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latin typeface="Open Sans"/>
                <a:ea typeface="Open Sans"/>
                <a:cs typeface="Open Sans"/>
                <a:sym typeface="Open Sans"/>
              </a:rPr>
              <a:t>Your goals for DEI reflect the desired outcomes of the strategic plan. To achieve them, they must align with the institution’s stated vision, mission, and values and be seen by all as strategic initiatives so they are not “siloed.”</a:t>
            </a:r>
            <a:endParaRPr sz="900">
              <a:latin typeface="Open Sans"/>
              <a:ea typeface="Open Sans"/>
              <a:cs typeface="Open Sans"/>
              <a:sym typeface="Open Sans"/>
            </a:endParaRPr>
          </a:p>
        </p:txBody>
      </p:sp>
      <p:sp>
        <p:nvSpPr>
          <p:cNvPr id="1219" name="Google Shape;1219;p111"/>
          <p:cNvSpPr txBox="1"/>
          <p:nvPr/>
        </p:nvSpPr>
        <p:spPr>
          <a:xfrm>
            <a:off x="1684263" y="348575"/>
            <a:ext cx="594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#2: Establish and Demonstrate Strong Values </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Definitions of DEI at your Organization</a:t>
            </a:r>
            <a:endParaRPr>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7" name="Shape 957"/>
        <p:cNvGrpSpPr/>
        <p:nvPr/>
      </p:nvGrpSpPr>
      <p:grpSpPr>
        <a:xfrm>
          <a:off x="0" y="0"/>
          <a:ext cx="0" cy="0"/>
          <a:chOff x="0" y="0"/>
          <a:chExt cx="0" cy="0"/>
        </a:xfrm>
      </p:grpSpPr>
      <p:sp>
        <p:nvSpPr>
          <p:cNvPr id="958" name="Google Shape;958;p94"/>
          <p:cNvSpPr txBox="1"/>
          <p:nvPr/>
        </p:nvSpPr>
        <p:spPr>
          <a:xfrm>
            <a:off x="296396" y="178615"/>
            <a:ext cx="8755800" cy="68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latin typeface="Poppins"/>
                <a:ea typeface="Poppins"/>
                <a:cs typeface="Poppins"/>
                <a:sym typeface="Poppins"/>
              </a:rPr>
              <a:t>How to use this workbook</a:t>
            </a:r>
            <a:endParaRPr b="1" sz="3000">
              <a:solidFill>
                <a:schemeClr val="lt1"/>
              </a:solidFill>
              <a:latin typeface="Poppins"/>
              <a:ea typeface="Poppins"/>
              <a:cs typeface="Poppins"/>
              <a:sym typeface="Poppins"/>
            </a:endParaRPr>
          </a:p>
        </p:txBody>
      </p:sp>
      <p:sp>
        <p:nvSpPr>
          <p:cNvPr id="959" name="Google Shape;959;p94"/>
          <p:cNvSpPr txBox="1"/>
          <p:nvPr>
            <p:ph idx="4294967295" type="body"/>
          </p:nvPr>
        </p:nvSpPr>
        <p:spPr>
          <a:xfrm>
            <a:off x="549150" y="1610650"/>
            <a:ext cx="7998000" cy="2823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accent2"/>
                </a:solidFill>
              </a:rPr>
              <a:t>In this deck, we have compiled the most effective components for presenting the case for Diversity, Equity, and Inclusion (DEI) learning. This deck will be even more effective if tailored to your organization, so please feel free to edit the deck as necessary.</a:t>
            </a:r>
            <a:endParaRPr sz="1600">
              <a:solidFill>
                <a:schemeClr val="accent2"/>
              </a:solidFill>
            </a:endParaRPr>
          </a:p>
          <a:p>
            <a:pPr indent="0" lvl="0" marL="0" rtl="0" algn="l">
              <a:spcBef>
                <a:spcPts val="1600"/>
              </a:spcBef>
              <a:spcAft>
                <a:spcPts val="0"/>
              </a:spcAft>
              <a:buNone/>
            </a:pPr>
            <a:r>
              <a:rPr lang="en" sz="1600">
                <a:solidFill>
                  <a:schemeClr val="accent2"/>
                </a:solidFill>
              </a:rPr>
              <a:t>You know your leaders/employees and what will resonate with them, feel free to mix and match the following slides to what will be the most impactful for you. </a:t>
            </a:r>
            <a:endParaRPr sz="1600">
              <a:solidFill>
                <a:schemeClr val="accent2"/>
              </a:solidFill>
            </a:endParaRPr>
          </a:p>
          <a:p>
            <a:pPr indent="0" lvl="0" marL="0" rtl="0" algn="l">
              <a:spcBef>
                <a:spcPts val="1600"/>
              </a:spcBef>
              <a:spcAft>
                <a:spcPts val="1600"/>
              </a:spcAft>
              <a:buNone/>
            </a:pPr>
            <a:r>
              <a:rPr lang="en" sz="1600">
                <a:solidFill>
                  <a:schemeClr val="accent2"/>
                </a:solidFill>
              </a:rPr>
              <a:t>From having worked with thousands of companies and millions of users to implement DEI initiatives, we know that storytelling works. We’ve added space along the way for you to add your own personal experiences.</a:t>
            </a:r>
            <a:endParaRPr sz="160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3" name="Shape 1223"/>
        <p:cNvGrpSpPr/>
        <p:nvPr/>
      </p:nvGrpSpPr>
      <p:grpSpPr>
        <a:xfrm>
          <a:off x="0" y="0"/>
          <a:ext cx="0" cy="0"/>
          <a:chOff x="0" y="0"/>
          <a:chExt cx="0" cy="0"/>
        </a:xfrm>
      </p:grpSpPr>
      <p:sp>
        <p:nvSpPr>
          <p:cNvPr id="1224" name="Google Shape;1224;p112"/>
          <p:cNvSpPr txBox="1"/>
          <p:nvPr/>
        </p:nvSpPr>
        <p:spPr>
          <a:xfrm>
            <a:off x="275750" y="1606950"/>
            <a:ext cx="2830500" cy="1523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2900">
                <a:solidFill>
                  <a:schemeClr val="lt1"/>
                </a:solidFill>
                <a:latin typeface="Poppins"/>
                <a:ea typeface="Poppins"/>
                <a:cs typeface="Poppins"/>
                <a:sym typeface="Poppins"/>
              </a:rPr>
              <a:t>The Seven </a:t>
            </a:r>
            <a:r>
              <a:rPr b="1" lang="en" sz="2900">
                <a:solidFill>
                  <a:schemeClr val="accent1"/>
                </a:solidFill>
                <a:latin typeface="Poppins"/>
                <a:ea typeface="Poppins"/>
                <a:cs typeface="Poppins"/>
                <a:sym typeface="Poppins"/>
              </a:rPr>
              <a:t>DEI Strategies </a:t>
            </a:r>
            <a:r>
              <a:rPr b="1" lang="en" sz="2900">
                <a:solidFill>
                  <a:schemeClr val="lt1"/>
                </a:solidFill>
                <a:latin typeface="Poppins"/>
                <a:ea typeface="Poppins"/>
                <a:cs typeface="Poppins"/>
                <a:sym typeface="Poppins"/>
              </a:rPr>
              <a:t>for Success</a:t>
            </a:r>
            <a:endParaRPr b="1" sz="2900">
              <a:solidFill>
                <a:schemeClr val="lt1"/>
              </a:solidFill>
              <a:latin typeface="Poppins"/>
              <a:ea typeface="Poppins"/>
              <a:cs typeface="Poppins"/>
              <a:sym typeface="Poppins"/>
            </a:endParaRPr>
          </a:p>
        </p:txBody>
      </p:sp>
      <p:sp>
        <p:nvSpPr>
          <p:cNvPr id="1225" name="Google Shape;1225;p112"/>
          <p:cNvSpPr txBox="1"/>
          <p:nvPr>
            <p:ph idx="4294967295" type="title"/>
          </p:nvPr>
        </p:nvSpPr>
        <p:spPr>
          <a:xfrm>
            <a:off x="3708000" y="885150"/>
            <a:ext cx="5436000" cy="3373200"/>
          </a:xfrm>
          <a:prstGeom prst="rect">
            <a:avLst/>
          </a:prstGeom>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100">
                <a:latin typeface="Poppins"/>
                <a:ea typeface="Poppins"/>
                <a:cs typeface="Poppins"/>
                <a:sym typeface="Poppins"/>
              </a:rPr>
              <a:t>Strategy 3: </a:t>
            </a:r>
            <a:endParaRPr b="1" sz="51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4500">
                <a:latin typeface="Poppins"/>
                <a:ea typeface="Poppins"/>
                <a:cs typeface="Poppins"/>
                <a:sym typeface="Poppins"/>
              </a:rPr>
              <a:t>Prioritize DEI Efforts Based on Business Needs</a:t>
            </a:r>
            <a:endParaRPr sz="45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9" name="Shape 1229"/>
        <p:cNvGrpSpPr/>
        <p:nvPr/>
      </p:nvGrpSpPr>
      <p:grpSpPr>
        <a:xfrm>
          <a:off x="0" y="0"/>
          <a:ext cx="0" cy="0"/>
          <a:chOff x="0" y="0"/>
          <a:chExt cx="0" cy="0"/>
        </a:xfrm>
      </p:grpSpPr>
      <p:sp>
        <p:nvSpPr>
          <p:cNvPr id="1230" name="Google Shape;1230;p113"/>
          <p:cNvSpPr txBox="1"/>
          <p:nvPr/>
        </p:nvSpPr>
        <p:spPr>
          <a:xfrm>
            <a:off x="1335000" y="1270600"/>
            <a:ext cx="6474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Poppins SemiBold"/>
                <a:ea typeface="Poppins SemiBold"/>
                <a:cs typeface="Poppins SemiBold"/>
                <a:sym typeface="Poppins SemiBold"/>
              </a:rPr>
              <a:t>Based on the data you analyzed in #1, what DEI goals should your organization focus on?</a:t>
            </a:r>
            <a:endParaRPr i="1" sz="1000">
              <a:latin typeface="Poppins"/>
              <a:ea typeface="Poppins"/>
              <a:cs typeface="Poppins"/>
              <a:sym typeface="Poppins"/>
            </a:endParaRPr>
          </a:p>
        </p:txBody>
      </p:sp>
      <p:sp>
        <p:nvSpPr>
          <p:cNvPr id="1231" name="Google Shape;1231;p11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graphicFrame>
        <p:nvGraphicFramePr>
          <p:cNvPr id="1232" name="Google Shape;1232;p113"/>
          <p:cNvGraphicFramePr/>
          <p:nvPr/>
        </p:nvGraphicFramePr>
        <p:xfrm>
          <a:off x="381325" y="1609300"/>
          <a:ext cx="3000000" cy="3000000"/>
        </p:xfrm>
        <a:graphic>
          <a:graphicData uri="http://schemas.openxmlformats.org/drawingml/2006/table">
            <a:tbl>
              <a:tblPr>
                <a:noFill/>
                <a:tableStyleId>{CA625368-03BB-4CAE-8C3B-03AED7BD465F}</a:tableStyleId>
              </a:tblPr>
              <a:tblGrid>
                <a:gridCol w="2817000"/>
                <a:gridCol w="2817000"/>
                <a:gridCol w="2817000"/>
              </a:tblGrid>
              <a:tr h="302425">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Organizational Strategic Goal</a:t>
                      </a:r>
                      <a:endParaRPr b="1" sz="800">
                        <a:solidFill>
                          <a:schemeClr val="dk1"/>
                        </a:solidFill>
                        <a:latin typeface="Poppins"/>
                        <a:ea typeface="Poppins"/>
                        <a:cs typeface="Poppins"/>
                        <a:sym typeface="Poppins"/>
                      </a:endParaRPr>
                    </a:p>
                  </a:txBody>
                  <a:tcPr marT="45700" marB="45700" marR="91425" marL="91425">
                    <a:solidFill>
                      <a:srgbClr val="FBAA2A"/>
                    </a:solidFill>
                  </a:tcPr>
                </a:tc>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DEI Implications</a:t>
                      </a:r>
                      <a:endParaRPr b="1" sz="800">
                        <a:solidFill>
                          <a:schemeClr val="dk1"/>
                        </a:solidFill>
                        <a:latin typeface="Poppins"/>
                        <a:ea typeface="Poppins"/>
                        <a:cs typeface="Poppins"/>
                        <a:sym typeface="Poppins"/>
                      </a:endParaRPr>
                    </a:p>
                  </a:txBody>
                  <a:tcPr marT="45700" marB="45700" marR="91425" marL="91425">
                    <a:solidFill>
                      <a:srgbClr val="FBAA2A"/>
                    </a:solidFill>
                  </a:tcPr>
                </a:tc>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Core Value</a:t>
                      </a:r>
                      <a:endParaRPr b="1" sz="800">
                        <a:solidFill>
                          <a:schemeClr val="dk1"/>
                        </a:solidFill>
                        <a:latin typeface="Poppins"/>
                        <a:ea typeface="Poppins"/>
                        <a:cs typeface="Poppins"/>
                        <a:sym typeface="Poppins"/>
                      </a:endParaRPr>
                    </a:p>
                  </a:txBody>
                  <a:tcPr marT="45700" marB="45700" marR="91425" marL="91425">
                    <a:solidFill>
                      <a:srgbClr val="FBAA2A"/>
                    </a:solidFill>
                  </a:tcPr>
                </a:tc>
              </a:tr>
              <a:tr h="259225">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tc>
              </a:tr>
              <a:tr h="259225">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r>
              <a:tr h="302425">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Department Strategic Goal</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DEI Implications</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Core Value</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r>
              <a:tr h="259225">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T cap="flat" cmpd="sng" w="9525">
                      <a:solidFill>
                        <a:srgbClr val="9E9E9E"/>
                      </a:solidFill>
                      <a:prstDash val="solid"/>
                      <a:round/>
                      <a:headEnd len="sm" w="sm" type="none"/>
                      <a:tailEnd len="sm" w="sm" type="none"/>
                    </a:lnT>
                  </a:tcPr>
                </a:tc>
              </a:tr>
              <a:tr h="259225">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r>
              <a:tr h="302425">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Team Strategic Goal</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DEI Implications</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Core Value</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r>
              <a:tr h="259225">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T cap="flat" cmpd="sng" w="9525">
                      <a:solidFill>
                        <a:srgbClr val="9E9E9E"/>
                      </a:solidFill>
                      <a:prstDash val="solid"/>
                      <a:round/>
                      <a:headEnd len="sm" w="sm" type="none"/>
                      <a:tailEnd len="sm" w="sm" type="none"/>
                    </a:lnT>
                  </a:tcPr>
                </a:tc>
              </a:tr>
              <a:tr h="259225">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600">
                        <a:latin typeface="Open Sans"/>
                        <a:ea typeface="Open Sans"/>
                        <a:cs typeface="Open Sans"/>
                        <a:sym typeface="Open Sans"/>
                      </a:endParaRPr>
                    </a:p>
                  </a:txBody>
                  <a:tcPr marT="45700" marB="45700" marR="91425" marL="91425">
                    <a:lnB cap="flat" cmpd="sng" w="9525">
                      <a:solidFill>
                        <a:srgbClr val="9E9E9E"/>
                      </a:solidFill>
                      <a:prstDash val="solid"/>
                      <a:round/>
                      <a:headEnd len="sm" w="sm" type="none"/>
                      <a:tailEnd len="sm" w="sm" type="none"/>
                    </a:lnB>
                  </a:tcPr>
                </a:tc>
              </a:tr>
              <a:tr h="302425">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Individual Strategic Goal</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DEI Implications</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800">
                          <a:solidFill>
                            <a:schemeClr val="dk1"/>
                          </a:solidFill>
                          <a:latin typeface="Poppins"/>
                          <a:ea typeface="Poppins"/>
                          <a:cs typeface="Poppins"/>
                          <a:sym typeface="Poppins"/>
                        </a:rPr>
                        <a:t>Core Value</a:t>
                      </a:r>
                      <a:endParaRPr b="1" sz="800">
                        <a:solidFill>
                          <a:schemeClr val="dk1"/>
                        </a:solidFill>
                        <a:latin typeface="Poppins"/>
                        <a:ea typeface="Poppins"/>
                        <a:cs typeface="Poppins"/>
                        <a:sym typeface="Poppi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r>
              <a:tr h="259225">
                <a:tc>
                  <a:txBody>
                    <a:bodyPr/>
                    <a:lstStyle/>
                    <a:p>
                      <a:pPr indent="0" lvl="0" marL="0" rtl="0" algn="l">
                        <a:spcBef>
                          <a:spcPts val="0"/>
                        </a:spcBef>
                        <a:spcAft>
                          <a:spcPts val="0"/>
                        </a:spcAft>
                        <a:buNone/>
                      </a:pPr>
                      <a:r>
                        <a:t/>
                      </a:r>
                      <a:endParaRPr b="1" sz="600">
                        <a:solidFill>
                          <a:schemeClr val="lt1"/>
                        </a:solidFill>
                        <a:latin typeface="Open Sans"/>
                        <a:ea typeface="Open Sans"/>
                        <a:cs typeface="Open Sans"/>
                        <a:sym typeface="Open Sa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600">
                        <a:solidFill>
                          <a:schemeClr val="lt1"/>
                        </a:solidFill>
                        <a:latin typeface="Open Sans"/>
                        <a:ea typeface="Open Sans"/>
                        <a:cs typeface="Open Sans"/>
                        <a:sym typeface="Open Sa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600">
                        <a:solidFill>
                          <a:schemeClr val="lt1"/>
                        </a:solidFill>
                        <a:latin typeface="Open Sans"/>
                        <a:ea typeface="Open Sans"/>
                        <a:cs typeface="Open Sans"/>
                        <a:sym typeface="Open Sa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9225">
                <a:tc>
                  <a:txBody>
                    <a:bodyPr/>
                    <a:lstStyle/>
                    <a:p>
                      <a:pPr indent="0" lvl="0" marL="0" rtl="0" algn="l">
                        <a:spcBef>
                          <a:spcPts val="0"/>
                        </a:spcBef>
                        <a:spcAft>
                          <a:spcPts val="0"/>
                        </a:spcAft>
                        <a:buNone/>
                      </a:pPr>
                      <a:r>
                        <a:t/>
                      </a:r>
                      <a:endParaRPr b="1" sz="600">
                        <a:solidFill>
                          <a:schemeClr val="lt1"/>
                        </a:solidFill>
                        <a:latin typeface="Open Sans"/>
                        <a:ea typeface="Open Sans"/>
                        <a:cs typeface="Open Sans"/>
                        <a:sym typeface="Open Sa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600">
                        <a:solidFill>
                          <a:schemeClr val="lt1"/>
                        </a:solidFill>
                        <a:latin typeface="Open Sans"/>
                        <a:ea typeface="Open Sans"/>
                        <a:cs typeface="Open Sans"/>
                        <a:sym typeface="Open Sa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600">
                        <a:solidFill>
                          <a:schemeClr val="lt1"/>
                        </a:solidFill>
                        <a:latin typeface="Open Sans"/>
                        <a:ea typeface="Open Sans"/>
                        <a:cs typeface="Open Sans"/>
                        <a:sym typeface="Open Sans"/>
                      </a:endParaRPr>
                    </a:p>
                  </a:txBody>
                  <a:tcPr marT="45700" marB="45700"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233" name="Google Shape;1233;p113"/>
          <p:cNvSpPr txBox="1"/>
          <p:nvPr/>
        </p:nvSpPr>
        <p:spPr>
          <a:xfrm>
            <a:off x="1684263" y="348575"/>
            <a:ext cx="5947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#3: Prioritize DEI Efforts Based on Business Needs</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Strategic Goals &amp; Priorities	</a:t>
            </a:r>
            <a:endParaRPr>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7" name="Shape 1237"/>
        <p:cNvGrpSpPr/>
        <p:nvPr/>
      </p:nvGrpSpPr>
      <p:grpSpPr>
        <a:xfrm>
          <a:off x="0" y="0"/>
          <a:ext cx="0" cy="0"/>
          <a:chOff x="0" y="0"/>
          <a:chExt cx="0" cy="0"/>
        </a:xfrm>
      </p:grpSpPr>
      <p:sp>
        <p:nvSpPr>
          <p:cNvPr id="1238" name="Google Shape;1238;p114"/>
          <p:cNvSpPr txBox="1"/>
          <p:nvPr/>
        </p:nvSpPr>
        <p:spPr>
          <a:xfrm>
            <a:off x="275750" y="1606950"/>
            <a:ext cx="2830500" cy="1523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2900">
                <a:solidFill>
                  <a:schemeClr val="lt1"/>
                </a:solidFill>
                <a:latin typeface="Poppins"/>
                <a:ea typeface="Poppins"/>
                <a:cs typeface="Poppins"/>
                <a:sym typeface="Poppins"/>
              </a:rPr>
              <a:t>The Seven </a:t>
            </a:r>
            <a:r>
              <a:rPr b="1" lang="en" sz="2900">
                <a:solidFill>
                  <a:schemeClr val="accent1"/>
                </a:solidFill>
                <a:latin typeface="Poppins"/>
                <a:ea typeface="Poppins"/>
                <a:cs typeface="Poppins"/>
                <a:sym typeface="Poppins"/>
              </a:rPr>
              <a:t>DEI Strategies </a:t>
            </a:r>
            <a:r>
              <a:rPr b="1" lang="en" sz="2900">
                <a:solidFill>
                  <a:schemeClr val="lt1"/>
                </a:solidFill>
                <a:latin typeface="Poppins"/>
                <a:ea typeface="Poppins"/>
                <a:cs typeface="Poppins"/>
                <a:sym typeface="Poppins"/>
              </a:rPr>
              <a:t>for Success</a:t>
            </a:r>
            <a:endParaRPr b="1" sz="2900">
              <a:solidFill>
                <a:schemeClr val="lt1"/>
              </a:solidFill>
              <a:latin typeface="Poppins"/>
              <a:ea typeface="Poppins"/>
              <a:cs typeface="Poppins"/>
              <a:sym typeface="Poppins"/>
            </a:endParaRPr>
          </a:p>
        </p:txBody>
      </p:sp>
      <p:sp>
        <p:nvSpPr>
          <p:cNvPr id="1239" name="Google Shape;1239;p114"/>
          <p:cNvSpPr txBox="1"/>
          <p:nvPr>
            <p:ph idx="4294967295" type="title"/>
          </p:nvPr>
        </p:nvSpPr>
        <p:spPr>
          <a:xfrm>
            <a:off x="3609600" y="1279050"/>
            <a:ext cx="5534400" cy="2179500"/>
          </a:xfrm>
          <a:prstGeom prst="rect">
            <a:avLst/>
          </a:prstGeom>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100">
                <a:latin typeface="Poppins"/>
                <a:ea typeface="Poppins"/>
                <a:cs typeface="Poppins"/>
                <a:sym typeface="Poppins"/>
              </a:rPr>
              <a:t>Strategy 4: </a:t>
            </a:r>
            <a:endParaRPr b="1" sz="51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3300">
                <a:latin typeface="Poppins"/>
                <a:ea typeface="Poppins"/>
                <a:cs typeface="Poppins"/>
                <a:sym typeface="Poppins"/>
              </a:rPr>
              <a:t>Develop Continuous Learning Experiences</a:t>
            </a:r>
            <a:endParaRPr sz="3300">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43" name="Shape 1243"/>
        <p:cNvGrpSpPr/>
        <p:nvPr/>
      </p:nvGrpSpPr>
      <p:grpSpPr>
        <a:xfrm>
          <a:off x="0" y="0"/>
          <a:ext cx="0" cy="0"/>
          <a:chOff x="0" y="0"/>
          <a:chExt cx="0" cy="0"/>
        </a:xfrm>
      </p:grpSpPr>
      <p:sp>
        <p:nvSpPr>
          <p:cNvPr id="1244" name="Google Shape;1244;p115"/>
          <p:cNvSpPr/>
          <p:nvPr/>
        </p:nvSpPr>
        <p:spPr>
          <a:xfrm>
            <a:off x="381325" y="1986389"/>
            <a:ext cx="8416200" cy="2895900"/>
          </a:xfrm>
          <a:prstGeom prst="rect">
            <a:avLst/>
          </a:prstGeom>
          <a:solidFill>
            <a:schemeClr val="lt1"/>
          </a:solidFill>
          <a:ln>
            <a:noFill/>
          </a:ln>
          <a:effectLst>
            <a:outerShdw blurRad="142875" rotWithShape="0" algn="bl" dir="5400000" dist="4762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15"/>
          <p:cNvSpPr/>
          <p:nvPr/>
        </p:nvSpPr>
        <p:spPr>
          <a:xfrm>
            <a:off x="381325" y="1425325"/>
            <a:ext cx="8451000" cy="561000"/>
          </a:xfrm>
          <a:prstGeom prst="rect">
            <a:avLst/>
          </a:prstGeom>
          <a:solidFill>
            <a:srgbClr val="FEF0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15"/>
          <p:cNvSpPr txBox="1"/>
          <p:nvPr/>
        </p:nvSpPr>
        <p:spPr>
          <a:xfrm>
            <a:off x="1215147" y="1480521"/>
            <a:ext cx="65868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SemiBold"/>
                <a:ea typeface="Poppins SemiBold"/>
                <a:cs typeface="Poppins SemiBold"/>
                <a:sym typeface="Poppins SemiBold"/>
              </a:rPr>
              <a:t>Goal to achieve</a:t>
            </a:r>
            <a:r>
              <a:rPr i="1" lang="en" sz="1300">
                <a:latin typeface="Open Sans"/>
                <a:ea typeface="Open Sans"/>
                <a:cs typeface="Open Sans"/>
                <a:sym typeface="Open Sans"/>
              </a:rPr>
              <a:t> (Based on #3 step)</a:t>
            </a:r>
            <a:endParaRPr i="1" sz="1300">
              <a:latin typeface="Open Sans"/>
              <a:ea typeface="Open Sans"/>
              <a:cs typeface="Open Sans"/>
              <a:sym typeface="Open Sans"/>
            </a:endParaRPr>
          </a:p>
        </p:txBody>
      </p:sp>
      <p:sp>
        <p:nvSpPr>
          <p:cNvPr id="1247" name="Google Shape;1247;p11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grpSp>
        <p:nvGrpSpPr>
          <p:cNvPr id="1248" name="Google Shape;1248;p115"/>
          <p:cNvGrpSpPr/>
          <p:nvPr/>
        </p:nvGrpSpPr>
        <p:grpSpPr>
          <a:xfrm>
            <a:off x="528697" y="1986126"/>
            <a:ext cx="1607289" cy="2160073"/>
            <a:chOff x="671100" y="2310875"/>
            <a:chExt cx="1579800" cy="2074400"/>
          </a:xfrm>
        </p:grpSpPr>
        <p:cxnSp>
          <p:nvCxnSpPr>
            <p:cNvPr id="1249" name="Google Shape;1249;p115"/>
            <p:cNvCxnSpPr/>
            <p:nvPr/>
          </p:nvCxnSpPr>
          <p:spPr>
            <a:xfrm>
              <a:off x="671100" y="31117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50" name="Google Shape;1250;p115"/>
            <p:cNvCxnSpPr/>
            <p:nvPr/>
          </p:nvCxnSpPr>
          <p:spPr>
            <a:xfrm>
              <a:off x="671100" y="34300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51" name="Google Shape;1251;p115"/>
            <p:cNvCxnSpPr/>
            <p:nvPr/>
          </p:nvCxnSpPr>
          <p:spPr>
            <a:xfrm>
              <a:off x="671100" y="37484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52" name="Google Shape;1252;p115"/>
            <p:cNvCxnSpPr/>
            <p:nvPr/>
          </p:nvCxnSpPr>
          <p:spPr>
            <a:xfrm>
              <a:off x="671100" y="40668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53" name="Google Shape;1253;p115"/>
            <p:cNvCxnSpPr/>
            <p:nvPr/>
          </p:nvCxnSpPr>
          <p:spPr>
            <a:xfrm>
              <a:off x="671100" y="4385275"/>
              <a:ext cx="1579800" cy="0"/>
            </a:xfrm>
            <a:prstGeom prst="straightConnector1">
              <a:avLst/>
            </a:prstGeom>
            <a:noFill/>
            <a:ln cap="flat" cmpd="sng" w="9525">
              <a:solidFill>
                <a:schemeClr val="dk2"/>
              </a:solidFill>
              <a:prstDash val="solid"/>
              <a:round/>
              <a:headEnd len="med" w="med" type="none"/>
              <a:tailEnd len="med" w="med" type="none"/>
            </a:ln>
          </p:spPr>
        </p:cxnSp>
        <p:sp>
          <p:nvSpPr>
            <p:cNvPr id="1254" name="Google Shape;1254;p115"/>
            <p:cNvSpPr txBox="1"/>
            <p:nvPr/>
          </p:nvSpPr>
          <p:spPr>
            <a:xfrm>
              <a:off x="710100" y="2310875"/>
              <a:ext cx="1501800" cy="44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Poppins SemiBold"/>
                  <a:ea typeface="Poppins SemiBold"/>
                  <a:cs typeface="Poppins SemiBold"/>
                  <a:sym typeface="Poppins SemiBold"/>
                </a:rPr>
                <a:t>Gaps in Knowledge</a:t>
              </a:r>
              <a:endParaRPr sz="1000">
                <a:latin typeface="Poppins SemiBold"/>
                <a:ea typeface="Poppins SemiBold"/>
                <a:cs typeface="Poppins SemiBold"/>
                <a:sym typeface="Poppins SemiBold"/>
              </a:endParaRPr>
            </a:p>
            <a:p>
              <a:pPr indent="0" lvl="0" marL="0" rtl="0" algn="ctr">
                <a:spcBef>
                  <a:spcPts val="0"/>
                </a:spcBef>
                <a:spcAft>
                  <a:spcPts val="0"/>
                </a:spcAft>
                <a:buNone/>
              </a:pPr>
              <a:r>
                <a:rPr i="1" lang="en" sz="800">
                  <a:latin typeface="Open Sans"/>
                  <a:ea typeface="Open Sans"/>
                  <a:cs typeface="Open Sans"/>
                  <a:sym typeface="Open Sans"/>
                </a:rPr>
                <a:t>Take the DEI Survey</a:t>
              </a:r>
              <a:endParaRPr i="1" sz="800">
                <a:latin typeface="Open Sans"/>
                <a:ea typeface="Open Sans"/>
                <a:cs typeface="Open Sans"/>
                <a:sym typeface="Open Sans"/>
              </a:endParaRPr>
            </a:p>
          </p:txBody>
        </p:sp>
      </p:grpSp>
      <p:grpSp>
        <p:nvGrpSpPr>
          <p:cNvPr id="1255" name="Google Shape;1255;p115"/>
          <p:cNvGrpSpPr/>
          <p:nvPr/>
        </p:nvGrpSpPr>
        <p:grpSpPr>
          <a:xfrm>
            <a:off x="2663757" y="1986126"/>
            <a:ext cx="1607289" cy="2160073"/>
            <a:chOff x="2497750" y="2310875"/>
            <a:chExt cx="1579800" cy="2074400"/>
          </a:xfrm>
        </p:grpSpPr>
        <p:cxnSp>
          <p:nvCxnSpPr>
            <p:cNvPr id="1256" name="Google Shape;1256;p115"/>
            <p:cNvCxnSpPr/>
            <p:nvPr/>
          </p:nvCxnSpPr>
          <p:spPr>
            <a:xfrm>
              <a:off x="2497750" y="31117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57" name="Google Shape;1257;p115"/>
            <p:cNvCxnSpPr/>
            <p:nvPr/>
          </p:nvCxnSpPr>
          <p:spPr>
            <a:xfrm>
              <a:off x="2497750" y="34300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58" name="Google Shape;1258;p115"/>
            <p:cNvCxnSpPr/>
            <p:nvPr/>
          </p:nvCxnSpPr>
          <p:spPr>
            <a:xfrm>
              <a:off x="2497750" y="37484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59" name="Google Shape;1259;p115"/>
            <p:cNvCxnSpPr/>
            <p:nvPr/>
          </p:nvCxnSpPr>
          <p:spPr>
            <a:xfrm>
              <a:off x="2497750" y="40668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60" name="Google Shape;1260;p115"/>
            <p:cNvCxnSpPr/>
            <p:nvPr/>
          </p:nvCxnSpPr>
          <p:spPr>
            <a:xfrm>
              <a:off x="2497750" y="4385275"/>
              <a:ext cx="1579800" cy="0"/>
            </a:xfrm>
            <a:prstGeom prst="straightConnector1">
              <a:avLst/>
            </a:prstGeom>
            <a:noFill/>
            <a:ln cap="flat" cmpd="sng" w="9525">
              <a:solidFill>
                <a:schemeClr val="dk2"/>
              </a:solidFill>
              <a:prstDash val="solid"/>
              <a:round/>
              <a:headEnd len="med" w="med" type="none"/>
              <a:tailEnd len="med" w="med" type="none"/>
            </a:ln>
          </p:spPr>
        </p:cxnSp>
        <p:sp>
          <p:nvSpPr>
            <p:cNvPr id="1261" name="Google Shape;1261;p115"/>
            <p:cNvSpPr txBox="1"/>
            <p:nvPr/>
          </p:nvSpPr>
          <p:spPr>
            <a:xfrm>
              <a:off x="2497750" y="2310875"/>
              <a:ext cx="1579800" cy="532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Poppins SemiBold"/>
                  <a:ea typeface="Poppins SemiBold"/>
                  <a:cs typeface="Poppins SemiBold"/>
                  <a:sym typeface="Poppins SemiBold"/>
                </a:rPr>
                <a:t>What do people need to know based on the results of their DEI Survey?</a:t>
              </a:r>
              <a:endParaRPr i="1" sz="600">
                <a:latin typeface="Open Sans"/>
                <a:ea typeface="Open Sans"/>
                <a:cs typeface="Open Sans"/>
                <a:sym typeface="Open Sans"/>
              </a:endParaRPr>
            </a:p>
          </p:txBody>
        </p:sp>
      </p:grpSp>
      <p:grpSp>
        <p:nvGrpSpPr>
          <p:cNvPr id="1262" name="Google Shape;1262;p115"/>
          <p:cNvGrpSpPr/>
          <p:nvPr/>
        </p:nvGrpSpPr>
        <p:grpSpPr>
          <a:xfrm>
            <a:off x="4798817" y="1981023"/>
            <a:ext cx="1607289" cy="2160073"/>
            <a:chOff x="4324400" y="2305975"/>
            <a:chExt cx="1579800" cy="2074400"/>
          </a:xfrm>
        </p:grpSpPr>
        <p:cxnSp>
          <p:nvCxnSpPr>
            <p:cNvPr id="1263" name="Google Shape;1263;p115"/>
            <p:cNvCxnSpPr/>
            <p:nvPr/>
          </p:nvCxnSpPr>
          <p:spPr>
            <a:xfrm>
              <a:off x="4324400" y="31068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64" name="Google Shape;1264;p115"/>
            <p:cNvCxnSpPr/>
            <p:nvPr/>
          </p:nvCxnSpPr>
          <p:spPr>
            <a:xfrm>
              <a:off x="4324400" y="34251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65" name="Google Shape;1265;p115"/>
            <p:cNvCxnSpPr/>
            <p:nvPr/>
          </p:nvCxnSpPr>
          <p:spPr>
            <a:xfrm>
              <a:off x="4324400" y="37435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66" name="Google Shape;1266;p115"/>
            <p:cNvCxnSpPr/>
            <p:nvPr/>
          </p:nvCxnSpPr>
          <p:spPr>
            <a:xfrm>
              <a:off x="4324400" y="40619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67" name="Google Shape;1267;p115"/>
            <p:cNvCxnSpPr/>
            <p:nvPr/>
          </p:nvCxnSpPr>
          <p:spPr>
            <a:xfrm>
              <a:off x="4324400" y="4380375"/>
              <a:ext cx="1579800" cy="0"/>
            </a:xfrm>
            <a:prstGeom prst="straightConnector1">
              <a:avLst/>
            </a:prstGeom>
            <a:noFill/>
            <a:ln cap="flat" cmpd="sng" w="9525">
              <a:solidFill>
                <a:schemeClr val="dk2"/>
              </a:solidFill>
              <a:prstDash val="solid"/>
              <a:round/>
              <a:headEnd len="med" w="med" type="none"/>
              <a:tailEnd len="med" w="med" type="none"/>
            </a:ln>
          </p:spPr>
        </p:cxnSp>
        <p:sp>
          <p:nvSpPr>
            <p:cNvPr id="1268" name="Google Shape;1268;p115"/>
            <p:cNvSpPr txBox="1"/>
            <p:nvPr/>
          </p:nvSpPr>
          <p:spPr>
            <a:xfrm>
              <a:off x="4324400" y="2305975"/>
              <a:ext cx="1579800" cy="44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000">
                  <a:solidFill>
                    <a:schemeClr val="dk1"/>
                  </a:solidFill>
                  <a:latin typeface="Poppins SemiBold"/>
                  <a:ea typeface="Poppins SemiBold"/>
                  <a:cs typeface="Poppins SemiBold"/>
                  <a:sym typeface="Poppins SemiBold"/>
                </a:rPr>
                <a:t>Timeline</a:t>
              </a:r>
              <a:endParaRPr sz="1000">
                <a:solidFill>
                  <a:schemeClr val="dk1"/>
                </a:solidFill>
                <a:latin typeface="Poppins SemiBold"/>
                <a:ea typeface="Poppins SemiBold"/>
                <a:cs typeface="Poppins SemiBold"/>
                <a:sym typeface="Poppins SemiBold"/>
              </a:endParaRPr>
            </a:p>
            <a:p>
              <a:pPr indent="0" lvl="0" marL="0" rtl="0" algn="ctr">
                <a:spcBef>
                  <a:spcPts val="0"/>
                </a:spcBef>
                <a:spcAft>
                  <a:spcPts val="0"/>
                </a:spcAft>
                <a:buNone/>
              </a:pPr>
              <a:r>
                <a:t/>
              </a:r>
              <a:endParaRPr sz="800">
                <a:latin typeface="Poppins SemiBold"/>
                <a:ea typeface="Poppins SemiBold"/>
                <a:cs typeface="Poppins SemiBold"/>
                <a:sym typeface="Poppins SemiBold"/>
              </a:endParaRPr>
            </a:p>
          </p:txBody>
        </p:sp>
      </p:grpSp>
      <p:grpSp>
        <p:nvGrpSpPr>
          <p:cNvPr id="1269" name="Google Shape;1269;p115"/>
          <p:cNvGrpSpPr/>
          <p:nvPr/>
        </p:nvGrpSpPr>
        <p:grpSpPr>
          <a:xfrm>
            <a:off x="6788250" y="1981048"/>
            <a:ext cx="1898468" cy="2160048"/>
            <a:chOff x="6823599" y="2305999"/>
            <a:chExt cx="1866000" cy="2074376"/>
          </a:xfrm>
        </p:grpSpPr>
        <p:cxnSp>
          <p:nvCxnSpPr>
            <p:cNvPr id="1270" name="Google Shape;1270;p115"/>
            <p:cNvCxnSpPr/>
            <p:nvPr/>
          </p:nvCxnSpPr>
          <p:spPr>
            <a:xfrm>
              <a:off x="6966700" y="31068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71" name="Google Shape;1271;p115"/>
            <p:cNvCxnSpPr/>
            <p:nvPr/>
          </p:nvCxnSpPr>
          <p:spPr>
            <a:xfrm>
              <a:off x="6966700" y="34251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72" name="Google Shape;1272;p115"/>
            <p:cNvCxnSpPr/>
            <p:nvPr/>
          </p:nvCxnSpPr>
          <p:spPr>
            <a:xfrm>
              <a:off x="6966700" y="37435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73" name="Google Shape;1273;p115"/>
            <p:cNvCxnSpPr/>
            <p:nvPr/>
          </p:nvCxnSpPr>
          <p:spPr>
            <a:xfrm>
              <a:off x="6966700" y="40619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274" name="Google Shape;1274;p115"/>
            <p:cNvCxnSpPr/>
            <p:nvPr/>
          </p:nvCxnSpPr>
          <p:spPr>
            <a:xfrm>
              <a:off x="6966700" y="4380375"/>
              <a:ext cx="1579800" cy="0"/>
            </a:xfrm>
            <a:prstGeom prst="straightConnector1">
              <a:avLst/>
            </a:prstGeom>
            <a:noFill/>
            <a:ln cap="flat" cmpd="sng" w="9525">
              <a:solidFill>
                <a:schemeClr val="dk2"/>
              </a:solidFill>
              <a:prstDash val="solid"/>
              <a:round/>
              <a:headEnd len="med" w="med" type="none"/>
              <a:tailEnd len="med" w="med" type="none"/>
            </a:ln>
          </p:spPr>
        </p:cxnSp>
        <p:sp>
          <p:nvSpPr>
            <p:cNvPr id="1275" name="Google Shape;1275;p115"/>
            <p:cNvSpPr txBox="1"/>
            <p:nvPr/>
          </p:nvSpPr>
          <p:spPr>
            <a:xfrm>
              <a:off x="6823599" y="2305999"/>
              <a:ext cx="1866000" cy="32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Poppins SemiBold"/>
                  <a:ea typeface="Poppins SemiBold"/>
                  <a:cs typeface="Poppins SemiBold"/>
                  <a:sym typeface="Poppins SemiBold"/>
                </a:rPr>
                <a:t>Develop a Cycle of Inquiry</a:t>
              </a:r>
              <a:endParaRPr sz="800">
                <a:latin typeface="Poppins SemiBold"/>
                <a:ea typeface="Poppins SemiBold"/>
                <a:cs typeface="Poppins SemiBold"/>
                <a:sym typeface="Poppins SemiBold"/>
              </a:endParaRPr>
            </a:p>
          </p:txBody>
        </p:sp>
      </p:grpSp>
      <p:sp>
        <p:nvSpPr>
          <p:cNvPr id="1276" name="Google Shape;1276;p115"/>
          <p:cNvSpPr txBox="1"/>
          <p:nvPr/>
        </p:nvSpPr>
        <p:spPr>
          <a:xfrm>
            <a:off x="381325" y="348575"/>
            <a:ext cx="8451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#4: Develop Continuous Learning Experiences</a:t>
            </a:r>
            <a:endParaRPr>
              <a:latin typeface="Poppins"/>
              <a:ea typeface="Poppins"/>
              <a:cs typeface="Poppins"/>
              <a:sym typeface="Poppins"/>
            </a:endParaRPr>
          </a:p>
        </p:txBody>
      </p:sp>
      <p:cxnSp>
        <p:nvCxnSpPr>
          <p:cNvPr id="1277" name="Google Shape;1277;p115"/>
          <p:cNvCxnSpPr/>
          <p:nvPr/>
        </p:nvCxnSpPr>
        <p:spPr>
          <a:xfrm>
            <a:off x="6933866" y="4472628"/>
            <a:ext cx="1607400" cy="0"/>
          </a:xfrm>
          <a:prstGeom prst="straightConnector1">
            <a:avLst/>
          </a:prstGeom>
          <a:noFill/>
          <a:ln cap="flat" cmpd="sng" w="9525">
            <a:solidFill>
              <a:schemeClr val="dk2"/>
            </a:solidFill>
            <a:prstDash val="solid"/>
            <a:round/>
            <a:headEnd len="med" w="med" type="none"/>
            <a:tailEnd len="med" w="med" type="none"/>
          </a:ln>
        </p:spPr>
      </p:cxnSp>
      <p:cxnSp>
        <p:nvCxnSpPr>
          <p:cNvPr id="1278" name="Google Shape;1278;p115"/>
          <p:cNvCxnSpPr/>
          <p:nvPr/>
        </p:nvCxnSpPr>
        <p:spPr>
          <a:xfrm>
            <a:off x="6933866" y="4804171"/>
            <a:ext cx="1607400" cy="0"/>
          </a:xfrm>
          <a:prstGeom prst="straightConnector1">
            <a:avLst/>
          </a:prstGeom>
          <a:noFill/>
          <a:ln cap="flat" cmpd="sng" w="9525">
            <a:solidFill>
              <a:schemeClr val="dk2"/>
            </a:solidFill>
            <a:prstDash val="solid"/>
            <a:round/>
            <a:headEnd len="med" w="med" type="none"/>
            <a:tailEnd len="med" w="med" type="none"/>
          </a:ln>
        </p:spPr>
      </p:cxnSp>
      <p:cxnSp>
        <p:nvCxnSpPr>
          <p:cNvPr id="1279" name="Google Shape;1279;p115"/>
          <p:cNvCxnSpPr/>
          <p:nvPr/>
        </p:nvCxnSpPr>
        <p:spPr>
          <a:xfrm>
            <a:off x="4798753" y="4472628"/>
            <a:ext cx="1607400" cy="0"/>
          </a:xfrm>
          <a:prstGeom prst="straightConnector1">
            <a:avLst/>
          </a:prstGeom>
          <a:noFill/>
          <a:ln cap="flat" cmpd="sng" w="9525">
            <a:solidFill>
              <a:schemeClr val="dk2"/>
            </a:solidFill>
            <a:prstDash val="solid"/>
            <a:round/>
            <a:headEnd len="med" w="med" type="none"/>
            <a:tailEnd len="med" w="med" type="none"/>
          </a:ln>
        </p:spPr>
      </p:cxnSp>
      <p:cxnSp>
        <p:nvCxnSpPr>
          <p:cNvPr id="1280" name="Google Shape;1280;p115"/>
          <p:cNvCxnSpPr/>
          <p:nvPr/>
        </p:nvCxnSpPr>
        <p:spPr>
          <a:xfrm>
            <a:off x="4798753" y="4804171"/>
            <a:ext cx="1607400" cy="0"/>
          </a:xfrm>
          <a:prstGeom prst="straightConnector1">
            <a:avLst/>
          </a:prstGeom>
          <a:noFill/>
          <a:ln cap="flat" cmpd="sng" w="9525">
            <a:solidFill>
              <a:schemeClr val="dk2"/>
            </a:solidFill>
            <a:prstDash val="solid"/>
            <a:round/>
            <a:headEnd len="med" w="med" type="none"/>
            <a:tailEnd len="med" w="med" type="none"/>
          </a:ln>
        </p:spPr>
      </p:cxnSp>
      <p:cxnSp>
        <p:nvCxnSpPr>
          <p:cNvPr id="1281" name="Google Shape;1281;p115"/>
          <p:cNvCxnSpPr/>
          <p:nvPr/>
        </p:nvCxnSpPr>
        <p:spPr>
          <a:xfrm>
            <a:off x="2663628" y="4472628"/>
            <a:ext cx="1607400" cy="0"/>
          </a:xfrm>
          <a:prstGeom prst="straightConnector1">
            <a:avLst/>
          </a:prstGeom>
          <a:noFill/>
          <a:ln cap="flat" cmpd="sng" w="9525">
            <a:solidFill>
              <a:schemeClr val="dk2"/>
            </a:solidFill>
            <a:prstDash val="solid"/>
            <a:round/>
            <a:headEnd len="med" w="med" type="none"/>
            <a:tailEnd len="med" w="med" type="none"/>
          </a:ln>
        </p:spPr>
      </p:cxnSp>
      <p:cxnSp>
        <p:nvCxnSpPr>
          <p:cNvPr id="1282" name="Google Shape;1282;p115"/>
          <p:cNvCxnSpPr/>
          <p:nvPr/>
        </p:nvCxnSpPr>
        <p:spPr>
          <a:xfrm>
            <a:off x="2663628" y="4804171"/>
            <a:ext cx="1607400" cy="0"/>
          </a:xfrm>
          <a:prstGeom prst="straightConnector1">
            <a:avLst/>
          </a:prstGeom>
          <a:noFill/>
          <a:ln cap="flat" cmpd="sng" w="9525">
            <a:solidFill>
              <a:schemeClr val="dk2"/>
            </a:solidFill>
            <a:prstDash val="solid"/>
            <a:round/>
            <a:headEnd len="med" w="med" type="none"/>
            <a:tailEnd len="med" w="med" type="none"/>
          </a:ln>
        </p:spPr>
      </p:cxnSp>
      <p:cxnSp>
        <p:nvCxnSpPr>
          <p:cNvPr id="1283" name="Google Shape;1283;p115"/>
          <p:cNvCxnSpPr/>
          <p:nvPr/>
        </p:nvCxnSpPr>
        <p:spPr>
          <a:xfrm>
            <a:off x="528503" y="4472628"/>
            <a:ext cx="1607400" cy="0"/>
          </a:xfrm>
          <a:prstGeom prst="straightConnector1">
            <a:avLst/>
          </a:prstGeom>
          <a:noFill/>
          <a:ln cap="flat" cmpd="sng" w="9525">
            <a:solidFill>
              <a:schemeClr val="dk2"/>
            </a:solidFill>
            <a:prstDash val="solid"/>
            <a:round/>
            <a:headEnd len="med" w="med" type="none"/>
            <a:tailEnd len="med" w="med" type="none"/>
          </a:ln>
        </p:spPr>
      </p:cxnSp>
      <p:cxnSp>
        <p:nvCxnSpPr>
          <p:cNvPr id="1284" name="Google Shape;1284;p115"/>
          <p:cNvCxnSpPr/>
          <p:nvPr/>
        </p:nvCxnSpPr>
        <p:spPr>
          <a:xfrm>
            <a:off x="528503" y="4804171"/>
            <a:ext cx="1607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8" name="Shape 1288"/>
        <p:cNvGrpSpPr/>
        <p:nvPr/>
      </p:nvGrpSpPr>
      <p:grpSpPr>
        <a:xfrm>
          <a:off x="0" y="0"/>
          <a:ext cx="0" cy="0"/>
          <a:chOff x="0" y="0"/>
          <a:chExt cx="0" cy="0"/>
        </a:xfrm>
      </p:grpSpPr>
      <p:sp>
        <p:nvSpPr>
          <p:cNvPr id="1289" name="Google Shape;1289;p116"/>
          <p:cNvSpPr txBox="1"/>
          <p:nvPr/>
        </p:nvSpPr>
        <p:spPr>
          <a:xfrm>
            <a:off x="275750" y="1606950"/>
            <a:ext cx="2830500" cy="1523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2900">
                <a:solidFill>
                  <a:schemeClr val="lt1"/>
                </a:solidFill>
                <a:latin typeface="Poppins"/>
                <a:ea typeface="Poppins"/>
                <a:cs typeface="Poppins"/>
                <a:sym typeface="Poppins"/>
              </a:rPr>
              <a:t>The Seven </a:t>
            </a:r>
            <a:r>
              <a:rPr b="1" lang="en" sz="2900">
                <a:solidFill>
                  <a:schemeClr val="accent1"/>
                </a:solidFill>
                <a:latin typeface="Poppins"/>
                <a:ea typeface="Poppins"/>
                <a:cs typeface="Poppins"/>
                <a:sym typeface="Poppins"/>
              </a:rPr>
              <a:t>DEI Strategies </a:t>
            </a:r>
            <a:r>
              <a:rPr b="1" lang="en" sz="2900">
                <a:solidFill>
                  <a:schemeClr val="lt1"/>
                </a:solidFill>
                <a:latin typeface="Poppins"/>
                <a:ea typeface="Poppins"/>
                <a:cs typeface="Poppins"/>
                <a:sym typeface="Poppins"/>
              </a:rPr>
              <a:t>for Success</a:t>
            </a:r>
            <a:endParaRPr b="1" sz="2900">
              <a:solidFill>
                <a:schemeClr val="lt1"/>
              </a:solidFill>
              <a:latin typeface="Poppins"/>
              <a:ea typeface="Poppins"/>
              <a:cs typeface="Poppins"/>
              <a:sym typeface="Poppins"/>
            </a:endParaRPr>
          </a:p>
        </p:txBody>
      </p:sp>
      <p:sp>
        <p:nvSpPr>
          <p:cNvPr id="1290" name="Google Shape;1290;p116"/>
          <p:cNvSpPr txBox="1"/>
          <p:nvPr>
            <p:ph idx="4294967295" type="title"/>
          </p:nvPr>
        </p:nvSpPr>
        <p:spPr>
          <a:xfrm>
            <a:off x="3609600" y="1399200"/>
            <a:ext cx="5534400" cy="2345100"/>
          </a:xfrm>
          <a:prstGeom prst="rect">
            <a:avLst/>
          </a:prstGeom>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100">
                <a:latin typeface="Poppins"/>
                <a:ea typeface="Poppins"/>
                <a:cs typeface="Poppins"/>
                <a:sym typeface="Poppins"/>
              </a:rPr>
              <a:t>Strategy 5: </a:t>
            </a:r>
            <a:endParaRPr b="1" sz="51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3800">
                <a:latin typeface="Poppins"/>
                <a:ea typeface="Poppins"/>
                <a:cs typeface="Poppins"/>
                <a:sym typeface="Poppins"/>
              </a:rPr>
              <a:t>Measure, Evaluate, and Evolve</a:t>
            </a:r>
            <a:endParaRPr sz="3800">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4" name="Shape 1294"/>
        <p:cNvGrpSpPr/>
        <p:nvPr/>
      </p:nvGrpSpPr>
      <p:grpSpPr>
        <a:xfrm>
          <a:off x="0" y="0"/>
          <a:ext cx="0" cy="0"/>
          <a:chOff x="0" y="0"/>
          <a:chExt cx="0" cy="0"/>
        </a:xfrm>
      </p:grpSpPr>
      <p:sp>
        <p:nvSpPr>
          <p:cNvPr id="1295" name="Google Shape;1295;p117"/>
          <p:cNvSpPr/>
          <p:nvPr/>
        </p:nvSpPr>
        <p:spPr>
          <a:xfrm>
            <a:off x="381325" y="1977116"/>
            <a:ext cx="8416200" cy="2847900"/>
          </a:xfrm>
          <a:prstGeom prst="rect">
            <a:avLst/>
          </a:prstGeom>
          <a:solidFill>
            <a:schemeClr val="lt1"/>
          </a:solidFill>
          <a:ln>
            <a:noFill/>
          </a:ln>
          <a:effectLst>
            <a:outerShdw blurRad="142875" rotWithShape="0" algn="bl" dir="5400000" dist="47625">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17"/>
          <p:cNvSpPr/>
          <p:nvPr/>
        </p:nvSpPr>
        <p:spPr>
          <a:xfrm>
            <a:off x="381325" y="1425325"/>
            <a:ext cx="8451000" cy="551700"/>
          </a:xfrm>
          <a:prstGeom prst="rect">
            <a:avLst/>
          </a:prstGeom>
          <a:solidFill>
            <a:srgbClr val="89F5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17"/>
          <p:cNvSpPr txBox="1"/>
          <p:nvPr/>
        </p:nvSpPr>
        <p:spPr>
          <a:xfrm>
            <a:off x="1215147" y="1527785"/>
            <a:ext cx="65868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SemiBold"/>
                <a:ea typeface="Poppins SemiBold"/>
                <a:cs typeface="Poppins SemiBold"/>
                <a:sym typeface="Poppins SemiBold"/>
              </a:rPr>
              <a:t>Goal to achieve</a:t>
            </a:r>
            <a:r>
              <a:rPr i="1" lang="en" sz="1300">
                <a:latin typeface="Open Sans"/>
                <a:ea typeface="Open Sans"/>
                <a:cs typeface="Open Sans"/>
                <a:sym typeface="Open Sans"/>
              </a:rPr>
              <a:t> (Based on #3 step)</a:t>
            </a:r>
            <a:endParaRPr i="1" sz="1300">
              <a:latin typeface="Open Sans"/>
              <a:ea typeface="Open Sans"/>
              <a:cs typeface="Open Sans"/>
              <a:sym typeface="Open Sans"/>
            </a:endParaRPr>
          </a:p>
        </p:txBody>
      </p:sp>
      <p:sp>
        <p:nvSpPr>
          <p:cNvPr id="1298" name="Google Shape;1298;p11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grpSp>
        <p:nvGrpSpPr>
          <p:cNvPr id="1299" name="Google Shape;1299;p117"/>
          <p:cNvGrpSpPr/>
          <p:nvPr/>
        </p:nvGrpSpPr>
        <p:grpSpPr>
          <a:xfrm>
            <a:off x="451168" y="2265940"/>
            <a:ext cx="1607289" cy="2124393"/>
            <a:chOff x="671100" y="2310875"/>
            <a:chExt cx="1579800" cy="2074400"/>
          </a:xfrm>
        </p:grpSpPr>
        <p:cxnSp>
          <p:nvCxnSpPr>
            <p:cNvPr id="1300" name="Google Shape;1300;p117"/>
            <p:cNvCxnSpPr/>
            <p:nvPr/>
          </p:nvCxnSpPr>
          <p:spPr>
            <a:xfrm>
              <a:off x="671100" y="31117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01" name="Google Shape;1301;p117"/>
            <p:cNvCxnSpPr/>
            <p:nvPr/>
          </p:nvCxnSpPr>
          <p:spPr>
            <a:xfrm>
              <a:off x="671100" y="34300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02" name="Google Shape;1302;p117"/>
            <p:cNvCxnSpPr/>
            <p:nvPr/>
          </p:nvCxnSpPr>
          <p:spPr>
            <a:xfrm>
              <a:off x="671100" y="37484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03" name="Google Shape;1303;p117"/>
            <p:cNvCxnSpPr/>
            <p:nvPr/>
          </p:nvCxnSpPr>
          <p:spPr>
            <a:xfrm>
              <a:off x="671100" y="40668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04" name="Google Shape;1304;p117"/>
            <p:cNvCxnSpPr/>
            <p:nvPr/>
          </p:nvCxnSpPr>
          <p:spPr>
            <a:xfrm>
              <a:off x="671100" y="4385275"/>
              <a:ext cx="1579800" cy="0"/>
            </a:xfrm>
            <a:prstGeom prst="straightConnector1">
              <a:avLst/>
            </a:prstGeom>
            <a:noFill/>
            <a:ln cap="flat" cmpd="sng" w="9525">
              <a:solidFill>
                <a:schemeClr val="dk2"/>
              </a:solidFill>
              <a:prstDash val="solid"/>
              <a:round/>
              <a:headEnd len="med" w="med" type="none"/>
              <a:tailEnd len="med" w="med" type="none"/>
            </a:ln>
          </p:spPr>
        </p:cxnSp>
        <p:sp>
          <p:nvSpPr>
            <p:cNvPr id="1305" name="Google Shape;1305;p117"/>
            <p:cNvSpPr txBox="1"/>
            <p:nvPr/>
          </p:nvSpPr>
          <p:spPr>
            <a:xfrm>
              <a:off x="710100" y="2310875"/>
              <a:ext cx="1501800" cy="48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Poppins SemiBold"/>
                  <a:ea typeface="Poppins SemiBold"/>
                  <a:cs typeface="Poppins SemiBold"/>
                  <a:sym typeface="Poppins SemiBold"/>
                </a:rPr>
                <a:t>Workforce Composition</a:t>
              </a:r>
              <a:endParaRPr i="1" sz="800">
                <a:latin typeface="Open Sans"/>
                <a:ea typeface="Open Sans"/>
                <a:cs typeface="Open Sans"/>
                <a:sym typeface="Open Sans"/>
              </a:endParaRPr>
            </a:p>
          </p:txBody>
        </p:sp>
      </p:grpSp>
      <p:grpSp>
        <p:nvGrpSpPr>
          <p:cNvPr id="1306" name="Google Shape;1306;p117"/>
          <p:cNvGrpSpPr/>
          <p:nvPr/>
        </p:nvGrpSpPr>
        <p:grpSpPr>
          <a:xfrm>
            <a:off x="2118233" y="2265940"/>
            <a:ext cx="1607289" cy="2124393"/>
            <a:chOff x="2497750" y="2310875"/>
            <a:chExt cx="1579800" cy="2074400"/>
          </a:xfrm>
        </p:grpSpPr>
        <p:cxnSp>
          <p:nvCxnSpPr>
            <p:cNvPr id="1307" name="Google Shape;1307;p117"/>
            <p:cNvCxnSpPr/>
            <p:nvPr/>
          </p:nvCxnSpPr>
          <p:spPr>
            <a:xfrm>
              <a:off x="2497750" y="31117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08" name="Google Shape;1308;p117"/>
            <p:cNvCxnSpPr/>
            <p:nvPr/>
          </p:nvCxnSpPr>
          <p:spPr>
            <a:xfrm>
              <a:off x="2497750" y="34300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09" name="Google Shape;1309;p117"/>
            <p:cNvCxnSpPr/>
            <p:nvPr/>
          </p:nvCxnSpPr>
          <p:spPr>
            <a:xfrm>
              <a:off x="2497750" y="37484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10" name="Google Shape;1310;p117"/>
            <p:cNvCxnSpPr/>
            <p:nvPr/>
          </p:nvCxnSpPr>
          <p:spPr>
            <a:xfrm>
              <a:off x="2497750" y="40668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11" name="Google Shape;1311;p117"/>
            <p:cNvCxnSpPr/>
            <p:nvPr/>
          </p:nvCxnSpPr>
          <p:spPr>
            <a:xfrm>
              <a:off x="2497750" y="4385275"/>
              <a:ext cx="1579800" cy="0"/>
            </a:xfrm>
            <a:prstGeom prst="straightConnector1">
              <a:avLst/>
            </a:prstGeom>
            <a:noFill/>
            <a:ln cap="flat" cmpd="sng" w="9525">
              <a:solidFill>
                <a:schemeClr val="dk2"/>
              </a:solidFill>
              <a:prstDash val="solid"/>
              <a:round/>
              <a:headEnd len="med" w="med" type="none"/>
              <a:tailEnd len="med" w="med" type="none"/>
            </a:ln>
          </p:spPr>
        </p:cxnSp>
        <p:sp>
          <p:nvSpPr>
            <p:cNvPr id="1312" name="Google Shape;1312;p117"/>
            <p:cNvSpPr txBox="1"/>
            <p:nvPr/>
          </p:nvSpPr>
          <p:spPr>
            <a:xfrm>
              <a:off x="2497750" y="2310875"/>
              <a:ext cx="1579800" cy="33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Poppins SemiBold"/>
                  <a:ea typeface="Poppins SemiBold"/>
                  <a:cs typeface="Poppins SemiBold"/>
                  <a:sym typeface="Poppins SemiBold"/>
                </a:rPr>
                <a:t>Engagement Data</a:t>
              </a:r>
              <a:endParaRPr i="1" sz="800">
                <a:latin typeface="Open Sans"/>
                <a:ea typeface="Open Sans"/>
                <a:cs typeface="Open Sans"/>
                <a:sym typeface="Open Sans"/>
              </a:endParaRPr>
            </a:p>
          </p:txBody>
        </p:sp>
      </p:grpSp>
      <p:grpSp>
        <p:nvGrpSpPr>
          <p:cNvPr id="1313" name="Google Shape;1313;p117"/>
          <p:cNvGrpSpPr/>
          <p:nvPr/>
        </p:nvGrpSpPr>
        <p:grpSpPr>
          <a:xfrm>
            <a:off x="3785298" y="2260921"/>
            <a:ext cx="1607289" cy="2124393"/>
            <a:chOff x="4324400" y="2305975"/>
            <a:chExt cx="1579800" cy="2074400"/>
          </a:xfrm>
        </p:grpSpPr>
        <p:cxnSp>
          <p:nvCxnSpPr>
            <p:cNvPr id="1314" name="Google Shape;1314;p117"/>
            <p:cNvCxnSpPr/>
            <p:nvPr/>
          </p:nvCxnSpPr>
          <p:spPr>
            <a:xfrm>
              <a:off x="4324400" y="31068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15" name="Google Shape;1315;p117"/>
            <p:cNvCxnSpPr/>
            <p:nvPr/>
          </p:nvCxnSpPr>
          <p:spPr>
            <a:xfrm>
              <a:off x="4324400" y="34251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16" name="Google Shape;1316;p117"/>
            <p:cNvCxnSpPr/>
            <p:nvPr/>
          </p:nvCxnSpPr>
          <p:spPr>
            <a:xfrm>
              <a:off x="4324400" y="37435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17" name="Google Shape;1317;p117"/>
            <p:cNvCxnSpPr/>
            <p:nvPr/>
          </p:nvCxnSpPr>
          <p:spPr>
            <a:xfrm>
              <a:off x="4324400" y="40619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18" name="Google Shape;1318;p117"/>
            <p:cNvCxnSpPr/>
            <p:nvPr/>
          </p:nvCxnSpPr>
          <p:spPr>
            <a:xfrm>
              <a:off x="4324400" y="4380375"/>
              <a:ext cx="1579800" cy="0"/>
            </a:xfrm>
            <a:prstGeom prst="straightConnector1">
              <a:avLst/>
            </a:prstGeom>
            <a:noFill/>
            <a:ln cap="flat" cmpd="sng" w="9525">
              <a:solidFill>
                <a:schemeClr val="dk2"/>
              </a:solidFill>
              <a:prstDash val="solid"/>
              <a:round/>
              <a:headEnd len="med" w="med" type="none"/>
              <a:tailEnd len="med" w="med" type="none"/>
            </a:ln>
          </p:spPr>
        </p:cxnSp>
        <p:sp>
          <p:nvSpPr>
            <p:cNvPr id="1319" name="Google Shape;1319;p117"/>
            <p:cNvSpPr txBox="1"/>
            <p:nvPr/>
          </p:nvSpPr>
          <p:spPr>
            <a:xfrm>
              <a:off x="4324400" y="2305975"/>
              <a:ext cx="1579800" cy="33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Poppins SemiBold"/>
                  <a:ea typeface="Poppins SemiBold"/>
                  <a:cs typeface="Poppins SemiBold"/>
                  <a:sym typeface="Poppins SemiBold"/>
                </a:rPr>
                <a:t>New Hire Data</a:t>
              </a:r>
              <a:endParaRPr sz="800">
                <a:latin typeface="Poppins SemiBold"/>
                <a:ea typeface="Poppins SemiBold"/>
                <a:cs typeface="Poppins SemiBold"/>
                <a:sym typeface="Poppins SemiBold"/>
              </a:endParaRPr>
            </a:p>
          </p:txBody>
        </p:sp>
      </p:grpSp>
      <p:grpSp>
        <p:nvGrpSpPr>
          <p:cNvPr id="1320" name="Google Shape;1320;p117"/>
          <p:cNvGrpSpPr/>
          <p:nvPr/>
        </p:nvGrpSpPr>
        <p:grpSpPr>
          <a:xfrm>
            <a:off x="5452326" y="2260921"/>
            <a:ext cx="1607289" cy="2124393"/>
            <a:chOff x="6966700" y="2305975"/>
            <a:chExt cx="1579800" cy="2074400"/>
          </a:xfrm>
        </p:grpSpPr>
        <p:cxnSp>
          <p:nvCxnSpPr>
            <p:cNvPr id="1321" name="Google Shape;1321;p117"/>
            <p:cNvCxnSpPr/>
            <p:nvPr/>
          </p:nvCxnSpPr>
          <p:spPr>
            <a:xfrm>
              <a:off x="6966700" y="31068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22" name="Google Shape;1322;p117"/>
            <p:cNvCxnSpPr/>
            <p:nvPr/>
          </p:nvCxnSpPr>
          <p:spPr>
            <a:xfrm>
              <a:off x="6966700" y="34251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23" name="Google Shape;1323;p117"/>
            <p:cNvCxnSpPr/>
            <p:nvPr/>
          </p:nvCxnSpPr>
          <p:spPr>
            <a:xfrm>
              <a:off x="6966700" y="37435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24" name="Google Shape;1324;p117"/>
            <p:cNvCxnSpPr/>
            <p:nvPr/>
          </p:nvCxnSpPr>
          <p:spPr>
            <a:xfrm>
              <a:off x="6966700" y="40619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25" name="Google Shape;1325;p117"/>
            <p:cNvCxnSpPr/>
            <p:nvPr/>
          </p:nvCxnSpPr>
          <p:spPr>
            <a:xfrm>
              <a:off x="6966700" y="4380375"/>
              <a:ext cx="1579800" cy="0"/>
            </a:xfrm>
            <a:prstGeom prst="straightConnector1">
              <a:avLst/>
            </a:prstGeom>
            <a:noFill/>
            <a:ln cap="flat" cmpd="sng" w="9525">
              <a:solidFill>
                <a:schemeClr val="dk2"/>
              </a:solidFill>
              <a:prstDash val="solid"/>
              <a:round/>
              <a:headEnd len="med" w="med" type="none"/>
              <a:tailEnd len="med" w="med" type="none"/>
            </a:ln>
          </p:spPr>
        </p:cxnSp>
        <p:sp>
          <p:nvSpPr>
            <p:cNvPr id="1326" name="Google Shape;1326;p117"/>
            <p:cNvSpPr txBox="1"/>
            <p:nvPr/>
          </p:nvSpPr>
          <p:spPr>
            <a:xfrm>
              <a:off x="6966700" y="2305975"/>
              <a:ext cx="1579800" cy="33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Poppins SemiBold"/>
                  <a:ea typeface="Poppins SemiBold"/>
                  <a:cs typeface="Poppins SemiBold"/>
                  <a:sym typeface="Poppins SemiBold"/>
                </a:rPr>
                <a:t>Exit Data</a:t>
              </a:r>
              <a:endParaRPr sz="800">
                <a:latin typeface="Poppins SemiBold"/>
                <a:ea typeface="Poppins SemiBold"/>
                <a:cs typeface="Poppins SemiBold"/>
                <a:sym typeface="Poppins SemiBold"/>
              </a:endParaRPr>
            </a:p>
          </p:txBody>
        </p:sp>
      </p:grpSp>
      <p:grpSp>
        <p:nvGrpSpPr>
          <p:cNvPr id="1327" name="Google Shape;1327;p117"/>
          <p:cNvGrpSpPr/>
          <p:nvPr/>
        </p:nvGrpSpPr>
        <p:grpSpPr>
          <a:xfrm>
            <a:off x="7119473" y="2265940"/>
            <a:ext cx="1607289" cy="2124393"/>
            <a:chOff x="6966700" y="2305975"/>
            <a:chExt cx="1579800" cy="2074400"/>
          </a:xfrm>
        </p:grpSpPr>
        <p:cxnSp>
          <p:nvCxnSpPr>
            <p:cNvPr id="1328" name="Google Shape;1328;p117"/>
            <p:cNvCxnSpPr/>
            <p:nvPr/>
          </p:nvCxnSpPr>
          <p:spPr>
            <a:xfrm>
              <a:off x="6966700" y="3106800"/>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29" name="Google Shape;1329;p117"/>
            <p:cNvCxnSpPr/>
            <p:nvPr/>
          </p:nvCxnSpPr>
          <p:spPr>
            <a:xfrm>
              <a:off x="6966700" y="3425194"/>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30" name="Google Shape;1330;p117"/>
            <p:cNvCxnSpPr/>
            <p:nvPr/>
          </p:nvCxnSpPr>
          <p:spPr>
            <a:xfrm>
              <a:off x="6966700" y="3743588"/>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31" name="Google Shape;1331;p117"/>
            <p:cNvCxnSpPr/>
            <p:nvPr/>
          </p:nvCxnSpPr>
          <p:spPr>
            <a:xfrm>
              <a:off x="6966700" y="4061981"/>
              <a:ext cx="1579800" cy="0"/>
            </a:xfrm>
            <a:prstGeom prst="straightConnector1">
              <a:avLst/>
            </a:prstGeom>
            <a:noFill/>
            <a:ln cap="flat" cmpd="sng" w="9525">
              <a:solidFill>
                <a:schemeClr val="dk2"/>
              </a:solidFill>
              <a:prstDash val="solid"/>
              <a:round/>
              <a:headEnd len="med" w="med" type="none"/>
              <a:tailEnd len="med" w="med" type="none"/>
            </a:ln>
          </p:spPr>
        </p:cxnSp>
        <p:cxnSp>
          <p:nvCxnSpPr>
            <p:cNvPr id="1332" name="Google Shape;1332;p117"/>
            <p:cNvCxnSpPr/>
            <p:nvPr/>
          </p:nvCxnSpPr>
          <p:spPr>
            <a:xfrm>
              <a:off x="6966700" y="4380375"/>
              <a:ext cx="1579800" cy="0"/>
            </a:xfrm>
            <a:prstGeom prst="straightConnector1">
              <a:avLst/>
            </a:prstGeom>
            <a:noFill/>
            <a:ln cap="flat" cmpd="sng" w="9525">
              <a:solidFill>
                <a:schemeClr val="dk2"/>
              </a:solidFill>
              <a:prstDash val="solid"/>
              <a:round/>
              <a:headEnd len="med" w="med" type="none"/>
              <a:tailEnd len="med" w="med" type="none"/>
            </a:ln>
          </p:spPr>
        </p:cxnSp>
        <p:sp>
          <p:nvSpPr>
            <p:cNvPr id="1333" name="Google Shape;1333;p117"/>
            <p:cNvSpPr txBox="1"/>
            <p:nvPr/>
          </p:nvSpPr>
          <p:spPr>
            <a:xfrm>
              <a:off x="6966700" y="2305975"/>
              <a:ext cx="1579800" cy="48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1"/>
                  </a:solidFill>
                  <a:latin typeface="Poppins SemiBold"/>
                  <a:ea typeface="Poppins SemiBold"/>
                  <a:cs typeface="Poppins SemiBold"/>
                  <a:sym typeface="Poppins SemiBold"/>
                </a:rPr>
                <a:t>Current DEI Training Programs</a:t>
              </a:r>
              <a:endParaRPr sz="800">
                <a:latin typeface="Poppins SemiBold"/>
                <a:ea typeface="Poppins SemiBold"/>
                <a:cs typeface="Poppins SemiBold"/>
                <a:sym typeface="Poppins SemiBold"/>
              </a:endParaRPr>
            </a:p>
          </p:txBody>
        </p:sp>
      </p:grpSp>
      <p:cxnSp>
        <p:nvCxnSpPr>
          <p:cNvPr id="1334" name="Google Shape;1334;p117"/>
          <p:cNvCxnSpPr/>
          <p:nvPr/>
        </p:nvCxnSpPr>
        <p:spPr>
          <a:xfrm>
            <a:off x="2082264" y="2220644"/>
            <a:ext cx="0" cy="2523600"/>
          </a:xfrm>
          <a:prstGeom prst="straightConnector1">
            <a:avLst/>
          </a:prstGeom>
          <a:noFill/>
          <a:ln cap="flat" cmpd="sng" w="9525">
            <a:solidFill>
              <a:schemeClr val="dk2"/>
            </a:solidFill>
            <a:prstDash val="solid"/>
            <a:round/>
            <a:headEnd len="med" w="med" type="none"/>
            <a:tailEnd len="med" w="med" type="none"/>
          </a:ln>
        </p:spPr>
      </p:cxnSp>
      <p:cxnSp>
        <p:nvCxnSpPr>
          <p:cNvPr id="1335" name="Google Shape;1335;p117"/>
          <p:cNvCxnSpPr/>
          <p:nvPr/>
        </p:nvCxnSpPr>
        <p:spPr>
          <a:xfrm>
            <a:off x="3753397" y="2220644"/>
            <a:ext cx="0" cy="2523600"/>
          </a:xfrm>
          <a:prstGeom prst="straightConnector1">
            <a:avLst/>
          </a:prstGeom>
          <a:noFill/>
          <a:ln cap="flat" cmpd="sng" w="9525">
            <a:solidFill>
              <a:schemeClr val="dk2"/>
            </a:solidFill>
            <a:prstDash val="solid"/>
            <a:round/>
            <a:headEnd len="med" w="med" type="none"/>
            <a:tailEnd len="med" w="med" type="none"/>
          </a:ln>
        </p:spPr>
      </p:cxnSp>
      <p:cxnSp>
        <p:nvCxnSpPr>
          <p:cNvPr id="1336" name="Google Shape;1336;p117"/>
          <p:cNvCxnSpPr/>
          <p:nvPr/>
        </p:nvCxnSpPr>
        <p:spPr>
          <a:xfrm>
            <a:off x="5409423" y="2220644"/>
            <a:ext cx="0" cy="2523600"/>
          </a:xfrm>
          <a:prstGeom prst="straightConnector1">
            <a:avLst/>
          </a:prstGeom>
          <a:noFill/>
          <a:ln cap="flat" cmpd="sng" w="9525">
            <a:solidFill>
              <a:schemeClr val="dk2"/>
            </a:solidFill>
            <a:prstDash val="solid"/>
            <a:round/>
            <a:headEnd len="med" w="med" type="none"/>
            <a:tailEnd len="med" w="med" type="none"/>
          </a:ln>
        </p:spPr>
      </p:cxnSp>
      <p:cxnSp>
        <p:nvCxnSpPr>
          <p:cNvPr id="1337" name="Google Shape;1337;p117"/>
          <p:cNvCxnSpPr/>
          <p:nvPr/>
        </p:nvCxnSpPr>
        <p:spPr>
          <a:xfrm>
            <a:off x="7093360" y="2220644"/>
            <a:ext cx="0" cy="2523600"/>
          </a:xfrm>
          <a:prstGeom prst="straightConnector1">
            <a:avLst/>
          </a:prstGeom>
          <a:noFill/>
          <a:ln cap="flat" cmpd="sng" w="9525">
            <a:solidFill>
              <a:schemeClr val="dk2"/>
            </a:solidFill>
            <a:prstDash val="solid"/>
            <a:round/>
            <a:headEnd len="med" w="med" type="none"/>
            <a:tailEnd len="med" w="med" type="none"/>
          </a:ln>
        </p:spPr>
      </p:cxnSp>
      <p:sp>
        <p:nvSpPr>
          <p:cNvPr id="1338" name="Google Shape;1338;p117"/>
          <p:cNvSpPr txBox="1"/>
          <p:nvPr/>
        </p:nvSpPr>
        <p:spPr>
          <a:xfrm>
            <a:off x="381325" y="348575"/>
            <a:ext cx="84510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#5 Measure, Evaluate and Evolve</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Collect Organizational Demographic Data</a:t>
            </a:r>
            <a:endParaRPr>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2" name="Shape 1342"/>
        <p:cNvGrpSpPr/>
        <p:nvPr/>
      </p:nvGrpSpPr>
      <p:grpSpPr>
        <a:xfrm>
          <a:off x="0" y="0"/>
          <a:ext cx="0" cy="0"/>
          <a:chOff x="0" y="0"/>
          <a:chExt cx="0" cy="0"/>
        </a:xfrm>
      </p:grpSpPr>
      <p:sp>
        <p:nvSpPr>
          <p:cNvPr id="1343" name="Google Shape;1343;p1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1344" name="Google Shape;1344;p118"/>
          <p:cNvSpPr txBox="1"/>
          <p:nvPr/>
        </p:nvSpPr>
        <p:spPr>
          <a:xfrm>
            <a:off x="227425" y="1425325"/>
            <a:ext cx="4274100" cy="3555600"/>
          </a:xfrm>
          <a:prstGeom prst="rect">
            <a:avLst/>
          </a:prstGeom>
          <a:noFill/>
          <a:ln>
            <a:noFill/>
          </a:ln>
        </p:spPr>
        <p:txBody>
          <a:bodyPr anchorCtr="0" anchor="t" bIns="91425" lIns="91425" spcFirstLastPara="1" rIns="91425" wrap="square" tIns="91425">
            <a:spAutoFit/>
          </a:bodyPr>
          <a:lstStyle/>
          <a:p>
            <a:pPr indent="-190500" lvl="0" marL="228600" rtl="0" algn="l">
              <a:lnSpc>
                <a:spcPct val="115000"/>
              </a:lnSpc>
              <a:spcBef>
                <a:spcPts val="0"/>
              </a:spcBef>
              <a:spcAft>
                <a:spcPts val="0"/>
              </a:spcAft>
              <a:buSzPts val="1200"/>
              <a:buFont typeface="Open Sans"/>
              <a:buChar char="●"/>
            </a:pPr>
            <a:r>
              <a:rPr b="1" lang="en" sz="1200">
                <a:latin typeface="Open Sans"/>
                <a:ea typeface="Open Sans"/>
                <a:cs typeface="Open Sans"/>
                <a:sym typeface="Open Sans"/>
              </a:rPr>
              <a:t>Representation:</a:t>
            </a:r>
            <a:r>
              <a:rPr lang="en" sz="1200">
                <a:latin typeface="Open Sans"/>
                <a:ea typeface="Open Sans"/>
                <a:cs typeface="Open Sans"/>
                <a:sym typeface="Open Sans"/>
              </a:rPr>
              <a:t> Percentage of employees from monitored groups compared with company and industry benchmarks.</a:t>
            </a:r>
            <a:endParaRPr sz="1200">
              <a:latin typeface="Open Sans"/>
              <a:ea typeface="Open Sans"/>
              <a:cs typeface="Open Sans"/>
              <a:sym typeface="Open Sans"/>
            </a:endParaRPr>
          </a:p>
          <a:p>
            <a:pPr indent="-190500" lvl="0" marL="228600" rtl="0" algn="l">
              <a:lnSpc>
                <a:spcPct val="115000"/>
              </a:lnSpc>
              <a:spcBef>
                <a:spcPts val="0"/>
              </a:spcBef>
              <a:spcAft>
                <a:spcPts val="0"/>
              </a:spcAft>
              <a:buSzPts val="1200"/>
              <a:buFont typeface="Open Sans"/>
              <a:buChar char="●"/>
            </a:pPr>
            <a:r>
              <a:rPr b="1" lang="en" sz="1200">
                <a:latin typeface="Open Sans"/>
                <a:ea typeface="Open Sans"/>
                <a:cs typeface="Open Sans"/>
                <a:sym typeface="Open Sans"/>
              </a:rPr>
              <a:t>Retention: </a:t>
            </a:r>
            <a:r>
              <a:rPr lang="en" sz="1200">
                <a:latin typeface="Open Sans"/>
                <a:ea typeface="Open Sans"/>
                <a:cs typeface="Open Sans"/>
                <a:sym typeface="Open Sans"/>
              </a:rPr>
              <a:t>Comparing average tenure for employees from monitored groups to average tenure across the workforce or average tenure of members of the dominant group.</a:t>
            </a:r>
            <a:endParaRPr sz="1200">
              <a:latin typeface="Open Sans"/>
              <a:ea typeface="Open Sans"/>
              <a:cs typeface="Open Sans"/>
              <a:sym typeface="Open Sans"/>
            </a:endParaRPr>
          </a:p>
          <a:p>
            <a:pPr indent="-190500" lvl="0" marL="228600" rtl="0" algn="l">
              <a:lnSpc>
                <a:spcPct val="115000"/>
              </a:lnSpc>
              <a:spcBef>
                <a:spcPts val="0"/>
              </a:spcBef>
              <a:spcAft>
                <a:spcPts val="0"/>
              </a:spcAft>
              <a:buSzPts val="1200"/>
              <a:buFont typeface="Open Sans"/>
              <a:buChar char="●"/>
            </a:pPr>
            <a:r>
              <a:rPr b="1" lang="en" sz="1200">
                <a:latin typeface="Open Sans"/>
                <a:ea typeface="Open Sans"/>
                <a:cs typeface="Open Sans"/>
                <a:sym typeface="Open Sans"/>
              </a:rPr>
              <a:t>Recruitment: </a:t>
            </a:r>
            <a:r>
              <a:rPr lang="en" sz="1200">
                <a:latin typeface="Open Sans"/>
                <a:ea typeface="Open Sans"/>
                <a:cs typeface="Open Sans"/>
                <a:sym typeface="Open Sans"/>
              </a:rPr>
              <a:t>Comparing the number of applicants for open positions from monitored groups against the potential pool of applicants from monitored groups or labour market representation.</a:t>
            </a:r>
            <a:endParaRPr sz="1200">
              <a:latin typeface="Open Sans"/>
              <a:ea typeface="Open Sans"/>
              <a:cs typeface="Open Sans"/>
              <a:sym typeface="Open Sans"/>
            </a:endParaRPr>
          </a:p>
          <a:p>
            <a:pPr indent="-190500" lvl="0" marL="228600" rtl="0" algn="l">
              <a:lnSpc>
                <a:spcPct val="115000"/>
              </a:lnSpc>
              <a:spcBef>
                <a:spcPts val="0"/>
              </a:spcBef>
              <a:spcAft>
                <a:spcPts val="0"/>
              </a:spcAft>
              <a:buSzPts val="1200"/>
              <a:buFont typeface="Open Sans"/>
              <a:buChar char="●"/>
            </a:pPr>
            <a:r>
              <a:rPr b="1" lang="en" sz="1200">
                <a:latin typeface="Open Sans"/>
                <a:ea typeface="Open Sans"/>
                <a:cs typeface="Open Sans"/>
                <a:sym typeface="Open Sans"/>
              </a:rPr>
              <a:t>Selection: </a:t>
            </a:r>
            <a:r>
              <a:rPr lang="en" sz="1200">
                <a:latin typeface="Open Sans"/>
                <a:ea typeface="Open Sans"/>
                <a:cs typeface="Open Sans"/>
                <a:sym typeface="Open Sans"/>
              </a:rPr>
              <a:t>Tracking appointments of individuals from monitored groups compared with appointments of applicants who are not members of a monitored group. Useful for identifying bias in assessment and selection.</a:t>
            </a:r>
            <a:endParaRPr sz="1200">
              <a:latin typeface="Open Sans"/>
              <a:ea typeface="Open Sans"/>
              <a:cs typeface="Open Sans"/>
              <a:sym typeface="Open Sans"/>
            </a:endParaRPr>
          </a:p>
        </p:txBody>
      </p:sp>
      <p:sp>
        <p:nvSpPr>
          <p:cNvPr id="1345" name="Google Shape;1345;p118"/>
          <p:cNvSpPr txBox="1"/>
          <p:nvPr/>
        </p:nvSpPr>
        <p:spPr>
          <a:xfrm>
            <a:off x="1872450" y="157750"/>
            <a:ext cx="5399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#5 Measure, Evaluate and Evolve</a:t>
            </a:r>
            <a:endParaRPr b="1" sz="18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Examples of What to Measure</a:t>
            </a:r>
            <a:br>
              <a:rPr lang="en" sz="1100">
                <a:latin typeface="Poppins"/>
                <a:ea typeface="Poppins"/>
                <a:cs typeface="Poppins"/>
                <a:sym typeface="Poppins"/>
              </a:rPr>
            </a:br>
            <a:endParaRPr sz="1100">
              <a:latin typeface="Poppins"/>
              <a:ea typeface="Poppins"/>
              <a:cs typeface="Poppins"/>
              <a:sym typeface="Poppins"/>
            </a:endParaRPr>
          </a:p>
          <a:p>
            <a:pPr indent="0" lvl="0" marL="0" rtl="0" algn="ctr">
              <a:spcBef>
                <a:spcPts val="0"/>
              </a:spcBef>
              <a:spcAft>
                <a:spcPts val="0"/>
              </a:spcAft>
              <a:buNone/>
            </a:pPr>
            <a:r>
              <a:rPr b="1" lang="en" sz="2000">
                <a:latin typeface="Poppins"/>
                <a:ea typeface="Poppins"/>
                <a:cs typeface="Poppins"/>
                <a:sym typeface="Poppins"/>
              </a:rPr>
              <a:t>DIVERSITY MEASURES</a:t>
            </a:r>
            <a:endParaRPr b="1" sz="2000">
              <a:latin typeface="Poppins"/>
              <a:ea typeface="Poppins"/>
              <a:cs typeface="Poppins"/>
              <a:sym typeface="Poppins"/>
            </a:endParaRPr>
          </a:p>
        </p:txBody>
      </p:sp>
      <p:sp>
        <p:nvSpPr>
          <p:cNvPr id="1346" name="Google Shape;1346;p118"/>
          <p:cNvSpPr txBox="1"/>
          <p:nvPr/>
        </p:nvSpPr>
        <p:spPr>
          <a:xfrm>
            <a:off x="4700650" y="1425325"/>
            <a:ext cx="4274100" cy="3555600"/>
          </a:xfrm>
          <a:prstGeom prst="rect">
            <a:avLst/>
          </a:prstGeom>
          <a:noFill/>
          <a:ln>
            <a:noFill/>
          </a:ln>
        </p:spPr>
        <p:txBody>
          <a:bodyPr anchorCtr="0" anchor="t" bIns="91425" lIns="91425" spcFirstLastPara="1" rIns="91425" wrap="square" tIns="91425">
            <a:spAutoFit/>
          </a:bodyPr>
          <a:lstStyle/>
          <a:p>
            <a:pPr indent="-190500" lvl="0" marL="285750" rtl="0" algn="l">
              <a:lnSpc>
                <a:spcPct val="115000"/>
              </a:lnSpc>
              <a:spcBef>
                <a:spcPts val="0"/>
              </a:spcBef>
              <a:spcAft>
                <a:spcPts val="0"/>
              </a:spcAft>
              <a:buSzPts val="1200"/>
              <a:buFont typeface="Open Sans"/>
              <a:buChar char="●"/>
            </a:pPr>
            <a:r>
              <a:rPr b="1" lang="en" sz="1200">
                <a:latin typeface="Open Sans"/>
                <a:ea typeface="Open Sans"/>
                <a:cs typeface="Open Sans"/>
                <a:sym typeface="Open Sans"/>
              </a:rPr>
              <a:t>Promotion: </a:t>
            </a:r>
            <a:r>
              <a:rPr lang="en" sz="1200">
                <a:latin typeface="Open Sans"/>
                <a:ea typeface="Open Sans"/>
                <a:cs typeface="Open Sans"/>
                <a:sym typeface="Open Sans"/>
              </a:rPr>
              <a:t>Tracking promotions awarded to individuals from monitored groups compared with promotions awarded to individuals who are not members of a monitored group. Useful for identifying bias in assessment and selection.</a:t>
            </a:r>
            <a:endParaRPr sz="1200">
              <a:latin typeface="Open Sans"/>
              <a:ea typeface="Open Sans"/>
              <a:cs typeface="Open Sans"/>
              <a:sym typeface="Open Sans"/>
            </a:endParaRPr>
          </a:p>
          <a:p>
            <a:pPr indent="-190500" lvl="0" marL="285750" rtl="0" algn="l">
              <a:lnSpc>
                <a:spcPct val="115000"/>
              </a:lnSpc>
              <a:spcBef>
                <a:spcPts val="0"/>
              </a:spcBef>
              <a:spcAft>
                <a:spcPts val="0"/>
              </a:spcAft>
              <a:buSzPts val="1200"/>
              <a:buFont typeface="Open Sans"/>
              <a:buChar char="●"/>
            </a:pPr>
            <a:r>
              <a:rPr b="1" lang="en" sz="1200">
                <a:latin typeface="Open Sans"/>
                <a:ea typeface="Open Sans"/>
                <a:cs typeface="Open Sans"/>
                <a:sym typeface="Open Sans"/>
              </a:rPr>
              <a:t>Development: </a:t>
            </a:r>
            <a:r>
              <a:rPr lang="en" sz="1200">
                <a:latin typeface="Open Sans"/>
                <a:ea typeface="Open Sans"/>
                <a:cs typeface="Open Sans"/>
                <a:sym typeface="Open Sans"/>
              </a:rPr>
              <a:t>Tracking lateral moves, appointments to acting roles, training and other learning and development participation, and other stretch assignment opportunities by identity group. Useful for identifying bias in development.</a:t>
            </a:r>
            <a:endParaRPr sz="1200">
              <a:latin typeface="Open Sans"/>
              <a:ea typeface="Open Sans"/>
              <a:cs typeface="Open Sans"/>
              <a:sym typeface="Open Sans"/>
            </a:endParaRPr>
          </a:p>
          <a:p>
            <a:pPr indent="-190500" lvl="0" marL="285750" rtl="0" algn="l">
              <a:lnSpc>
                <a:spcPct val="115000"/>
              </a:lnSpc>
              <a:spcBef>
                <a:spcPts val="0"/>
              </a:spcBef>
              <a:spcAft>
                <a:spcPts val="0"/>
              </a:spcAft>
              <a:buSzPts val="1200"/>
              <a:buFont typeface="Open Sans"/>
              <a:buChar char="●"/>
            </a:pPr>
            <a:r>
              <a:rPr b="1" lang="en" sz="1200">
                <a:latin typeface="Open Sans"/>
                <a:ea typeface="Open Sans"/>
                <a:cs typeface="Open Sans"/>
                <a:sym typeface="Open Sans"/>
              </a:rPr>
              <a:t>Pay and benefits: </a:t>
            </a:r>
            <a:r>
              <a:rPr lang="en" sz="1200">
                <a:latin typeface="Open Sans"/>
                <a:ea typeface="Open Sans"/>
                <a:cs typeface="Open Sans"/>
                <a:sym typeface="Open Sans"/>
              </a:rPr>
              <a:t>Compare financial and non-financial rewards earned by individuals from monitored groups to financial and non-financial rewards earned by individuals who are not members of a monitored group. Useful for identifying bias in compensation and reward schemes.</a:t>
            </a:r>
            <a:endParaRPr sz="1200">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0" name="Shape 1350"/>
        <p:cNvGrpSpPr/>
        <p:nvPr/>
      </p:nvGrpSpPr>
      <p:grpSpPr>
        <a:xfrm>
          <a:off x="0" y="0"/>
          <a:ext cx="0" cy="0"/>
          <a:chOff x="0" y="0"/>
          <a:chExt cx="0" cy="0"/>
        </a:xfrm>
      </p:grpSpPr>
      <p:sp>
        <p:nvSpPr>
          <p:cNvPr id="1351" name="Google Shape;1351;p11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1352" name="Google Shape;1352;p119"/>
          <p:cNvSpPr txBox="1"/>
          <p:nvPr/>
        </p:nvSpPr>
        <p:spPr>
          <a:xfrm>
            <a:off x="227425" y="1501525"/>
            <a:ext cx="4671300" cy="3345600"/>
          </a:xfrm>
          <a:prstGeom prst="rect">
            <a:avLst/>
          </a:prstGeom>
          <a:noFill/>
          <a:ln>
            <a:noFill/>
          </a:ln>
        </p:spPr>
        <p:txBody>
          <a:bodyPr anchorCtr="0" anchor="t" bIns="91425" lIns="91425" spcFirstLastPara="1" rIns="91425" wrap="square" tIns="91425">
            <a:spAutoFit/>
          </a:bodyPr>
          <a:lstStyle/>
          <a:p>
            <a:pPr indent="-196850" lvl="0" marL="2286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Inclusion and Belonging</a:t>
            </a:r>
            <a:endParaRPr b="1" sz="13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I am proud to work here</a:t>
            </a:r>
            <a:endParaRPr sz="11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I would recommend this company as a great place to work</a:t>
            </a:r>
            <a:endParaRPr sz="11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This company motivates me to go beyond what I would in a similar role elsewhere</a:t>
            </a:r>
            <a:endParaRPr sz="11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I rarely think about looking for a job at another company</a:t>
            </a:r>
            <a:endParaRPr sz="11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I see myself still working at this company in two years' time</a:t>
            </a:r>
            <a:br>
              <a:rPr lang="en" sz="1100">
                <a:latin typeface="Open Sans"/>
                <a:ea typeface="Open Sans"/>
                <a:cs typeface="Open Sans"/>
                <a:sym typeface="Open Sans"/>
              </a:rPr>
            </a:br>
            <a:br>
              <a:rPr lang="en" sz="1100">
                <a:latin typeface="Open Sans"/>
                <a:ea typeface="Open Sans"/>
                <a:cs typeface="Open Sans"/>
                <a:sym typeface="Open Sans"/>
              </a:rPr>
            </a:br>
            <a:endParaRPr sz="1100">
              <a:latin typeface="Open Sans"/>
              <a:ea typeface="Open Sans"/>
              <a:cs typeface="Open Sans"/>
              <a:sym typeface="Open Sans"/>
            </a:endParaRPr>
          </a:p>
          <a:p>
            <a:pPr indent="-184150" lvl="0" marL="228600" rtl="0" algn="l">
              <a:lnSpc>
                <a:spcPct val="115000"/>
              </a:lnSpc>
              <a:spcBef>
                <a:spcPts val="0"/>
              </a:spcBef>
              <a:spcAft>
                <a:spcPts val="0"/>
              </a:spcAft>
              <a:buSzPts val="1100"/>
              <a:buFont typeface="Open Sans"/>
              <a:buChar char="●"/>
            </a:pPr>
            <a:r>
              <a:rPr b="1" lang="en" sz="1300">
                <a:latin typeface="Open Sans"/>
                <a:ea typeface="Open Sans"/>
                <a:cs typeface="Open Sans"/>
                <a:sym typeface="Open Sans"/>
              </a:rPr>
              <a:t>Fairness</a:t>
            </a:r>
            <a:endParaRPr sz="1100">
              <a:latin typeface="Open Sans"/>
              <a:ea typeface="Open Sans"/>
              <a:cs typeface="Open Sans"/>
              <a:sym typeface="Open Sans"/>
            </a:endParaRPr>
          </a:p>
          <a:p>
            <a:pPr indent="-127000" lvl="1" marL="400050" marR="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Administrative tasks that don't have a specific owner (e.g., taking notes in meetings, scheduling events, cleaning up shared space) are fairly divided at Self</a:t>
            </a:r>
            <a:endParaRPr sz="1100">
              <a:latin typeface="Open Sans"/>
              <a:ea typeface="Open Sans"/>
              <a:cs typeface="Open Sans"/>
              <a:sym typeface="Open Sans"/>
            </a:endParaRPr>
          </a:p>
          <a:p>
            <a:pPr indent="-127000" lvl="1" marL="400050" marR="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My job performance is evaluated fairly</a:t>
            </a:r>
            <a:endParaRPr sz="1100">
              <a:latin typeface="Open Sans"/>
              <a:ea typeface="Open Sans"/>
              <a:cs typeface="Open Sans"/>
              <a:sym typeface="Open Sans"/>
            </a:endParaRPr>
          </a:p>
          <a:p>
            <a:pPr indent="-127000" lvl="1" marL="400050" marR="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I believe that my total compensation is fair, relative to similar roles at Self</a:t>
            </a:r>
            <a:endParaRPr sz="1100">
              <a:latin typeface="Open Sans"/>
              <a:ea typeface="Open Sans"/>
              <a:cs typeface="Open Sans"/>
              <a:sym typeface="Open Sans"/>
            </a:endParaRPr>
          </a:p>
        </p:txBody>
      </p:sp>
      <p:sp>
        <p:nvSpPr>
          <p:cNvPr id="1353" name="Google Shape;1353;p119"/>
          <p:cNvSpPr txBox="1"/>
          <p:nvPr/>
        </p:nvSpPr>
        <p:spPr>
          <a:xfrm>
            <a:off x="4898575" y="1501525"/>
            <a:ext cx="3933900" cy="2956200"/>
          </a:xfrm>
          <a:prstGeom prst="rect">
            <a:avLst/>
          </a:prstGeom>
          <a:noFill/>
          <a:ln>
            <a:noFill/>
          </a:ln>
        </p:spPr>
        <p:txBody>
          <a:bodyPr anchorCtr="0" anchor="t" bIns="91425" lIns="91425" spcFirstLastPara="1" rIns="91425" wrap="square" tIns="91425">
            <a:spAutoFit/>
          </a:bodyPr>
          <a:lstStyle/>
          <a:p>
            <a:pPr indent="-184150" lvl="0" marL="228600" rtl="0" algn="l">
              <a:lnSpc>
                <a:spcPct val="115000"/>
              </a:lnSpc>
              <a:spcBef>
                <a:spcPts val="0"/>
              </a:spcBef>
              <a:spcAft>
                <a:spcPts val="0"/>
              </a:spcAft>
              <a:buSzPts val="1100"/>
              <a:buFont typeface="Open Sans"/>
              <a:buChar char="●"/>
            </a:pPr>
            <a:r>
              <a:rPr b="1" lang="en" sz="1300">
                <a:latin typeface="Open Sans"/>
                <a:ea typeface="Open Sans"/>
                <a:cs typeface="Open Sans"/>
                <a:sym typeface="Open Sans"/>
              </a:rPr>
              <a:t>Opportunities and Resources</a:t>
            </a:r>
            <a:endParaRPr sz="11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When there are career opportunities at Self, I am aware of them</a:t>
            </a:r>
            <a:endParaRPr sz="11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I know where to find information to do my job well</a:t>
            </a:r>
            <a:endParaRPr sz="11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Self believes that people can always greatly improve their talents and abilities</a:t>
            </a:r>
            <a:endParaRPr sz="1100">
              <a:latin typeface="Open Sans"/>
              <a:ea typeface="Open Sans"/>
              <a:cs typeface="Open Sans"/>
              <a:sym typeface="Open Sans"/>
            </a:endParaRPr>
          </a:p>
          <a:p>
            <a:pPr indent="-127000" lvl="1" marL="40005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Self enables me to balance work and personal life</a:t>
            </a:r>
            <a:br>
              <a:rPr lang="en" sz="1100">
                <a:latin typeface="Open Sans"/>
                <a:ea typeface="Open Sans"/>
                <a:cs typeface="Open Sans"/>
                <a:sym typeface="Open Sans"/>
              </a:rPr>
            </a:br>
            <a:br>
              <a:rPr lang="en" sz="1100">
                <a:latin typeface="Open Sans"/>
                <a:ea typeface="Open Sans"/>
                <a:cs typeface="Open Sans"/>
                <a:sym typeface="Open Sans"/>
              </a:rPr>
            </a:br>
            <a:endParaRPr sz="1100">
              <a:latin typeface="Open Sans"/>
              <a:ea typeface="Open Sans"/>
              <a:cs typeface="Open Sans"/>
              <a:sym typeface="Open Sans"/>
            </a:endParaRPr>
          </a:p>
          <a:p>
            <a:pPr indent="-184150" lvl="0" marL="228600" rtl="0" algn="l">
              <a:lnSpc>
                <a:spcPct val="115000"/>
              </a:lnSpc>
              <a:spcBef>
                <a:spcPts val="0"/>
              </a:spcBef>
              <a:spcAft>
                <a:spcPts val="0"/>
              </a:spcAft>
              <a:buSzPts val="1100"/>
              <a:buFont typeface="Open Sans"/>
              <a:buChar char="●"/>
            </a:pPr>
            <a:r>
              <a:rPr b="1" lang="en" sz="1300">
                <a:latin typeface="Open Sans"/>
                <a:ea typeface="Open Sans"/>
                <a:cs typeface="Open Sans"/>
                <a:sym typeface="Open Sans"/>
              </a:rPr>
              <a:t>Decision Making</a:t>
            </a:r>
            <a:endParaRPr sz="1100">
              <a:latin typeface="Open Sans"/>
              <a:ea typeface="Open Sans"/>
              <a:cs typeface="Open Sans"/>
              <a:sym typeface="Open Sans"/>
            </a:endParaRPr>
          </a:p>
          <a:p>
            <a:pPr indent="-127000" lvl="1" marL="400050" marR="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I am satisfied with how decisions are made at Self</a:t>
            </a:r>
            <a:endParaRPr sz="1100">
              <a:latin typeface="Open Sans"/>
              <a:ea typeface="Open Sans"/>
              <a:cs typeface="Open Sans"/>
              <a:sym typeface="Open Sans"/>
            </a:endParaRPr>
          </a:p>
          <a:p>
            <a:pPr indent="-127000" lvl="1" marL="400050" marR="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Perspectives like mine are included in the decision making at Self</a:t>
            </a:r>
            <a:endParaRPr sz="1100">
              <a:latin typeface="Open Sans"/>
              <a:ea typeface="Open Sans"/>
              <a:cs typeface="Open Sans"/>
              <a:sym typeface="Open Sans"/>
            </a:endParaRPr>
          </a:p>
          <a:p>
            <a:pPr indent="-127000" lvl="1" marL="400050" marR="0" rtl="0" algn="l">
              <a:lnSpc>
                <a:spcPct val="115000"/>
              </a:lnSpc>
              <a:spcBef>
                <a:spcPts val="0"/>
              </a:spcBef>
              <a:spcAft>
                <a:spcPts val="0"/>
              </a:spcAft>
              <a:buSzPts val="1100"/>
              <a:buFont typeface="Open Sans"/>
              <a:buChar char="○"/>
            </a:pPr>
            <a:r>
              <a:rPr lang="en" sz="1100">
                <a:latin typeface="Open Sans"/>
                <a:ea typeface="Open Sans"/>
                <a:cs typeface="Open Sans"/>
                <a:sym typeface="Open Sans"/>
              </a:rPr>
              <a:t>I am included in decisions that affect my work</a:t>
            </a:r>
            <a:endParaRPr sz="1100">
              <a:latin typeface="Open Sans"/>
              <a:ea typeface="Open Sans"/>
              <a:cs typeface="Open Sans"/>
              <a:sym typeface="Open Sans"/>
            </a:endParaRPr>
          </a:p>
        </p:txBody>
      </p:sp>
      <p:sp>
        <p:nvSpPr>
          <p:cNvPr id="1354" name="Google Shape;1354;p119"/>
          <p:cNvSpPr txBox="1"/>
          <p:nvPr/>
        </p:nvSpPr>
        <p:spPr>
          <a:xfrm>
            <a:off x="6866750" y="4770925"/>
            <a:ext cx="2277300" cy="354000"/>
          </a:xfrm>
          <a:prstGeom prst="rect">
            <a:avLst/>
          </a:prstGeom>
          <a:solidFill>
            <a:srgbClr val="000955"/>
          </a:solid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i="1" lang="en" sz="1100">
                <a:solidFill>
                  <a:schemeClr val="lt1"/>
                </a:solidFill>
              </a:rPr>
              <a:t>More at www.cultureamp.com</a:t>
            </a:r>
            <a:endParaRPr b="1" i="1" sz="1100">
              <a:solidFill>
                <a:schemeClr val="lt1"/>
              </a:solidFill>
            </a:endParaRPr>
          </a:p>
        </p:txBody>
      </p:sp>
      <p:sp>
        <p:nvSpPr>
          <p:cNvPr id="1355" name="Google Shape;1355;p119"/>
          <p:cNvSpPr txBox="1"/>
          <p:nvPr/>
        </p:nvSpPr>
        <p:spPr>
          <a:xfrm>
            <a:off x="1872450" y="157750"/>
            <a:ext cx="5399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#5 Measure, Evaluate and Evolve</a:t>
            </a:r>
            <a:endParaRPr b="1" sz="18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Examples of What to Measure</a:t>
            </a:r>
            <a:br>
              <a:rPr lang="en" sz="1100">
                <a:latin typeface="Poppins"/>
                <a:ea typeface="Poppins"/>
                <a:cs typeface="Poppins"/>
                <a:sym typeface="Poppins"/>
              </a:rPr>
            </a:br>
            <a:endParaRPr sz="1100">
              <a:latin typeface="Poppins"/>
              <a:ea typeface="Poppins"/>
              <a:cs typeface="Poppins"/>
              <a:sym typeface="Poppins"/>
            </a:endParaRPr>
          </a:p>
          <a:p>
            <a:pPr indent="0" lvl="0" marL="0" rtl="0" algn="ctr">
              <a:spcBef>
                <a:spcPts val="0"/>
              </a:spcBef>
              <a:spcAft>
                <a:spcPts val="0"/>
              </a:spcAft>
              <a:buNone/>
            </a:pPr>
            <a:r>
              <a:rPr b="1" lang="en" sz="2000">
                <a:latin typeface="Poppins"/>
                <a:ea typeface="Poppins"/>
                <a:cs typeface="Poppins"/>
                <a:sym typeface="Poppins"/>
              </a:rPr>
              <a:t>INCLUSION &amp; BELONGING</a:t>
            </a:r>
            <a:r>
              <a:rPr b="1" lang="en" sz="2000">
                <a:latin typeface="Poppins"/>
                <a:ea typeface="Poppins"/>
                <a:cs typeface="Poppins"/>
                <a:sym typeface="Poppins"/>
              </a:rPr>
              <a:t> MEASURES</a:t>
            </a:r>
            <a:endParaRPr b="1" sz="2000">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9" name="Shape 1359"/>
        <p:cNvGrpSpPr/>
        <p:nvPr/>
      </p:nvGrpSpPr>
      <p:grpSpPr>
        <a:xfrm>
          <a:off x="0" y="0"/>
          <a:ext cx="0" cy="0"/>
          <a:chOff x="0" y="0"/>
          <a:chExt cx="0" cy="0"/>
        </a:xfrm>
      </p:grpSpPr>
      <p:sp>
        <p:nvSpPr>
          <p:cNvPr id="1360" name="Google Shape;1360;p120"/>
          <p:cNvSpPr txBox="1"/>
          <p:nvPr/>
        </p:nvSpPr>
        <p:spPr>
          <a:xfrm>
            <a:off x="1872450" y="348575"/>
            <a:ext cx="5399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#5 Measure, Evaluate and Evolve</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DEI Focus Group Sessions Worksheet</a:t>
            </a:r>
            <a:endParaRPr>
              <a:latin typeface="Poppins"/>
              <a:ea typeface="Poppins"/>
              <a:cs typeface="Poppins"/>
              <a:sym typeface="Poppins"/>
            </a:endParaRPr>
          </a:p>
        </p:txBody>
      </p:sp>
      <p:sp>
        <p:nvSpPr>
          <p:cNvPr id="1361" name="Google Shape;1361;p120"/>
          <p:cNvSpPr/>
          <p:nvPr/>
        </p:nvSpPr>
        <p:spPr>
          <a:xfrm>
            <a:off x="381325" y="1425325"/>
            <a:ext cx="4138200" cy="3383400"/>
          </a:xfrm>
          <a:prstGeom prst="rect">
            <a:avLst/>
          </a:prstGeom>
          <a:solidFill>
            <a:srgbClr val="20167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20"/>
          <p:cNvSpPr txBox="1"/>
          <p:nvPr/>
        </p:nvSpPr>
        <p:spPr>
          <a:xfrm>
            <a:off x="381325" y="1425325"/>
            <a:ext cx="4138200" cy="3343200"/>
          </a:xfrm>
          <a:prstGeom prst="rect">
            <a:avLst/>
          </a:prstGeom>
          <a:noFill/>
          <a:ln>
            <a:noFill/>
          </a:ln>
        </p:spPr>
        <p:txBody>
          <a:bodyPr anchorCtr="0" anchor="t" bIns="91425" lIns="91425" spcFirstLastPara="1" rIns="91425" wrap="square" tIns="91425">
            <a:spAutoFit/>
          </a:bodyPr>
          <a:lstStyle/>
          <a:p>
            <a:pPr indent="-121920" lvl="0" marL="91440" rtl="0" algn="l">
              <a:lnSpc>
                <a:spcPct val="115000"/>
              </a:lnSpc>
              <a:spcBef>
                <a:spcPts val="0"/>
              </a:spcBef>
              <a:spcAft>
                <a:spcPts val="0"/>
              </a:spcAft>
              <a:buClr>
                <a:schemeClr val="lt1"/>
              </a:buClr>
              <a:buSzPts val="1200"/>
              <a:buFont typeface="Open Sans"/>
              <a:buChar char="●"/>
            </a:pPr>
            <a:r>
              <a:rPr lang="en" sz="1200">
                <a:solidFill>
                  <a:schemeClr val="lt1"/>
                </a:solidFill>
                <a:latin typeface="Poppins"/>
                <a:ea typeface="Poppins"/>
                <a:cs typeface="Poppins"/>
                <a:sym typeface="Poppins"/>
              </a:rPr>
              <a:t>Have you ever felt left out at the organization – either in work practices or socially? </a:t>
            </a:r>
            <a:endParaRPr sz="1200">
              <a:solidFill>
                <a:schemeClr val="lt1"/>
              </a:solidFill>
              <a:latin typeface="Poppins"/>
              <a:ea typeface="Poppins"/>
              <a:cs typeface="Poppins"/>
              <a:sym typeface="Poppins"/>
            </a:endParaRPr>
          </a:p>
          <a:p>
            <a:pPr indent="-121920" lvl="0" marL="91440" rtl="0" algn="l">
              <a:lnSpc>
                <a:spcPct val="115000"/>
              </a:lnSpc>
              <a:spcBef>
                <a:spcPts val="0"/>
              </a:spcBef>
              <a:spcAft>
                <a:spcPts val="0"/>
              </a:spcAft>
              <a:buClr>
                <a:schemeClr val="lt1"/>
              </a:buClr>
              <a:buSzPts val="1200"/>
              <a:buFont typeface="Open Sans"/>
              <a:buChar char="●"/>
            </a:pPr>
            <a:r>
              <a:rPr lang="en" sz="1200">
                <a:solidFill>
                  <a:schemeClr val="lt1"/>
                </a:solidFill>
                <a:latin typeface="Poppins"/>
                <a:ea typeface="Poppins"/>
                <a:cs typeface="Poppins"/>
                <a:sym typeface="Poppins"/>
              </a:rPr>
              <a:t>What makes you feel like you belong at the organization? </a:t>
            </a:r>
            <a:endParaRPr sz="1200">
              <a:solidFill>
                <a:schemeClr val="lt1"/>
              </a:solidFill>
              <a:latin typeface="Poppins"/>
              <a:ea typeface="Poppins"/>
              <a:cs typeface="Poppins"/>
              <a:sym typeface="Poppins"/>
            </a:endParaRPr>
          </a:p>
          <a:p>
            <a:pPr indent="-121920" lvl="0" marL="91440" rtl="0" algn="l">
              <a:lnSpc>
                <a:spcPct val="115000"/>
              </a:lnSpc>
              <a:spcBef>
                <a:spcPts val="0"/>
              </a:spcBef>
              <a:spcAft>
                <a:spcPts val="0"/>
              </a:spcAft>
              <a:buClr>
                <a:schemeClr val="lt1"/>
              </a:buClr>
              <a:buSzPts val="1200"/>
              <a:buFont typeface="Open Sans"/>
              <a:buChar char="●"/>
            </a:pPr>
            <a:r>
              <a:rPr lang="en" sz="1200">
                <a:solidFill>
                  <a:schemeClr val="lt1"/>
                </a:solidFill>
                <a:latin typeface="Poppins"/>
                <a:ea typeface="Poppins"/>
                <a:cs typeface="Poppins"/>
                <a:sym typeface="Poppins"/>
              </a:rPr>
              <a:t>In your experience, what are some barriers people don’t see but impact your ability to participate in the organization?</a:t>
            </a:r>
            <a:endParaRPr sz="1200">
              <a:solidFill>
                <a:schemeClr val="lt1"/>
              </a:solidFill>
              <a:latin typeface="Poppins"/>
              <a:ea typeface="Poppins"/>
              <a:cs typeface="Poppins"/>
              <a:sym typeface="Poppins"/>
            </a:endParaRPr>
          </a:p>
          <a:p>
            <a:pPr indent="-121920" lvl="0" marL="91440" rtl="0" algn="l">
              <a:lnSpc>
                <a:spcPct val="115000"/>
              </a:lnSpc>
              <a:spcBef>
                <a:spcPts val="0"/>
              </a:spcBef>
              <a:spcAft>
                <a:spcPts val="0"/>
              </a:spcAft>
              <a:buClr>
                <a:schemeClr val="lt1"/>
              </a:buClr>
              <a:buSzPts val="1200"/>
              <a:buFont typeface="Open Sans"/>
              <a:buChar char="●"/>
            </a:pPr>
            <a:r>
              <a:rPr lang="en" sz="1200">
                <a:solidFill>
                  <a:schemeClr val="lt1"/>
                </a:solidFill>
                <a:latin typeface="Poppins"/>
                <a:ea typeface="Poppins"/>
                <a:cs typeface="Poppins"/>
                <a:sym typeface="Poppins"/>
              </a:rPr>
              <a:t>Do you have any experiences of masking or downplaying aspects of yourself at work? </a:t>
            </a:r>
            <a:endParaRPr sz="1200">
              <a:solidFill>
                <a:schemeClr val="lt1"/>
              </a:solidFill>
              <a:latin typeface="Poppins"/>
              <a:ea typeface="Poppins"/>
              <a:cs typeface="Poppins"/>
              <a:sym typeface="Poppins"/>
            </a:endParaRPr>
          </a:p>
          <a:p>
            <a:pPr indent="-121920" lvl="0" marL="91440" rtl="0" algn="l">
              <a:lnSpc>
                <a:spcPct val="115000"/>
              </a:lnSpc>
              <a:spcBef>
                <a:spcPts val="0"/>
              </a:spcBef>
              <a:spcAft>
                <a:spcPts val="0"/>
              </a:spcAft>
              <a:buClr>
                <a:schemeClr val="lt1"/>
              </a:buClr>
              <a:buSzPts val="1200"/>
              <a:buFont typeface="Open Sans"/>
              <a:buChar char="●"/>
            </a:pPr>
            <a:r>
              <a:rPr lang="en" sz="1200">
                <a:solidFill>
                  <a:schemeClr val="lt1"/>
                </a:solidFill>
                <a:latin typeface="Poppins"/>
                <a:ea typeface="Poppins"/>
                <a:cs typeface="Poppins"/>
                <a:sym typeface="Poppins"/>
              </a:rPr>
              <a:t>In your experience, what are some ways the organization can be more inclusive? </a:t>
            </a:r>
            <a:endParaRPr sz="1200">
              <a:solidFill>
                <a:schemeClr val="lt1"/>
              </a:solidFill>
              <a:latin typeface="Poppins"/>
              <a:ea typeface="Poppins"/>
              <a:cs typeface="Poppins"/>
              <a:sym typeface="Poppins"/>
            </a:endParaRPr>
          </a:p>
          <a:p>
            <a:pPr indent="-121920" lvl="0" marL="91440" rtl="0" algn="l">
              <a:lnSpc>
                <a:spcPct val="115000"/>
              </a:lnSpc>
              <a:spcBef>
                <a:spcPts val="0"/>
              </a:spcBef>
              <a:spcAft>
                <a:spcPts val="0"/>
              </a:spcAft>
              <a:buClr>
                <a:schemeClr val="lt1"/>
              </a:buClr>
              <a:buSzPts val="1200"/>
              <a:buFont typeface="Open Sans"/>
              <a:buChar char="●"/>
            </a:pPr>
            <a:r>
              <a:rPr lang="en" sz="1200">
                <a:solidFill>
                  <a:schemeClr val="lt1"/>
                </a:solidFill>
                <a:latin typeface="Poppins"/>
                <a:ea typeface="Poppins"/>
                <a:cs typeface="Poppins"/>
                <a:sym typeface="Poppins"/>
              </a:rPr>
              <a:t>How can your peers, managers, leaders, and other partners at the organization be more inclusive? </a:t>
            </a:r>
            <a:endParaRPr sz="1200">
              <a:solidFill>
                <a:schemeClr val="lt1"/>
              </a:solidFill>
              <a:latin typeface="Poppins"/>
              <a:ea typeface="Poppins"/>
              <a:cs typeface="Poppins"/>
              <a:sym typeface="Poppins"/>
            </a:endParaRPr>
          </a:p>
          <a:p>
            <a:pPr indent="-121920" lvl="0" marL="91440" rtl="0" algn="l">
              <a:lnSpc>
                <a:spcPct val="115000"/>
              </a:lnSpc>
              <a:spcBef>
                <a:spcPts val="0"/>
              </a:spcBef>
              <a:spcAft>
                <a:spcPts val="0"/>
              </a:spcAft>
              <a:buClr>
                <a:schemeClr val="lt1"/>
              </a:buClr>
              <a:buSzPts val="1200"/>
              <a:buFont typeface="Open Sans"/>
              <a:buChar char="●"/>
            </a:pPr>
            <a:r>
              <a:rPr lang="en" sz="1200">
                <a:solidFill>
                  <a:schemeClr val="lt1"/>
                </a:solidFill>
                <a:latin typeface="Poppins"/>
                <a:ea typeface="Poppins"/>
                <a:cs typeface="Poppins"/>
                <a:sym typeface="Poppins"/>
              </a:rPr>
              <a:t>If you’re comfortable with sharing, have you ever felt emotionally or physically unsafe?</a:t>
            </a:r>
            <a:endParaRPr sz="1200">
              <a:solidFill>
                <a:schemeClr val="lt1"/>
              </a:solidFill>
              <a:latin typeface="Poppins"/>
              <a:ea typeface="Poppins"/>
              <a:cs typeface="Poppins"/>
              <a:sym typeface="Poppins"/>
            </a:endParaRPr>
          </a:p>
        </p:txBody>
      </p:sp>
      <p:sp>
        <p:nvSpPr>
          <p:cNvPr id="1363" name="Google Shape;1363;p120"/>
          <p:cNvSpPr txBox="1"/>
          <p:nvPr/>
        </p:nvSpPr>
        <p:spPr>
          <a:xfrm>
            <a:off x="4572002" y="1425323"/>
            <a:ext cx="4048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latin typeface="Poppins SemiBold"/>
              <a:ea typeface="Poppins SemiBold"/>
              <a:cs typeface="Poppins SemiBold"/>
              <a:sym typeface="Poppins SemiBold"/>
            </a:endParaRPr>
          </a:p>
        </p:txBody>
      </p:sp>
      <p:grpSp>
        <p:nvGrpSpPr>
          <p:cNvPr id="1364" name="Google Shape;1364;p120"/>
          <p:cNvGrpSpPr/>
          <p:nvPr/>
        </p:nvGrpSpPr>
        <p:grpSpPr>
          <a:xfrm>
            <a:off x="4572009" y="1425341"/>
            <a:ext cx="4260442" cy="3383318"/>
            <a:chOff x="526225" y="2275275"/>
            <a:chExt cx="4032600" cy="2534700"/>
          </a:xfrm>
        </p:grpSpPr>
        <p:sp>
          <p:nvSpPr>
            <p:cNvPr id="1365" name="Google Shape;1365;p120"/>
            <p:cNvSpPr/>
            <p:nvPr/>
          </p:nvSpPr>
          <p:spPr>
            <a:xfrm>
              <a:off x="526225" y="2275275"/>
              <a:ext cx="4032600" cy="25347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6" name="Google Shape;1366;p120"/>
            <p:cNvCxnSpPr/>
            <p:nvPr/>
          </p:nvCxnSpPr>
          <p:spPr>
            <a:xfrm>
              <a:off x="729800" y="2594025"/>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367" name="Google Shape;1367;p120"/>
            <p:cNvCxnSpPr/>
            <p:nvPr/>
          </p:nvCxnSpPr>
          <p:spPr>
            <a:xfrm>
              <a:off x="729800" y="2912421"/>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368" name="Google Shape;1368;p120"/>
            <p:cNvCxnSpPr/>
            <p:nvPr/>
          </p:nvCxnSpPr>
          <p:spPr>
            <a:xfrm>
              <a:off x="729800" y="3230817"/>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369" name="Google Shape;1369;p120"/>
            <p:cNvCxnSpPr/>
            <p:nvPr/>
          </p:nvCxnSpPr>
          <p:spPr>
            <a:xfrm>
              <a:off x="729800" y="3549213"/>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370" name="Google Shape;1370;p120"/>
            <p:cNvCxnSpPr/>
            <p:nvPr/>
          </p:nvCxnSpPr>
          <p:spPr>
            <a:xfrm>
              <a:off x="729800" y="3867608"/>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371" name="Google Shape;1371;p120"/>
            <p:cNvCxnSpPr/>
            <p:nvPr/>
          </p:nvCxnSpPr>
          <p:spPr>
            <a:xfrm>
              <a:off x="729800" y="4186004"/>
              <a:ext cx="3597300" cy="0"/>
            </a:xfrm>
            <a:prstGeom prst="straightConnector1">
              <a:avLst/>
            </a:prstGeom>
            <a:noFill/>
            <a:ln cap="flat" cmpd="sng" w="9525">
              <a:solidFill>
                <a:schemeClr val="dk2"/>
              </a:solidFill>
              <a:prstDash val="solid"/>
              <a:round/>
              <a:headEnd len="med" w="med" type="none"/>
              <a:tailEnd len="med" w="med" type="none"/>
            </a:ln>
          </p:spPr>
        </p:cxnSp>
        <p:cxnSp>
          <p:nvCxnSpPr>
            <p:cNvPr id="1372" name="Google Shape;1372;p120"/>
            <p:cNvCxnSpPr/>
            <p:nvPr/>
          </p:nvCxnSpPr>
          <p:spPr>
            <a:xfrm>
              <a:off x="729800" y="4504400"/>
              <a:ext cx="3597300" cy="0"/>
            </a:xfrm>
            <a:prstGeom prst="straightConnector1">
              <a:avLst/>
            </a:prstGeom>
            <a:noFill/>
            <a:ln cap="flat" cmpd="sng" w="9525">
              <a:solidFill>
                <a:schemeClr val="dk2"/>
              </a:solidFill>
              <a:prstDash val="solid"/>
              <a:round/>
              <a:headEnd len="med" w="med" type="none"/>
              <a:tailEnd len="med" w="med" type="none"/>
            </a:ln>
          </p:spPr>
        </p:cxn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6" name="Shape 1376"/>
        <p:cNvGrpSpPr/>
        <p:nvPr/>
      </p:nvGrpSpPr>
      <p:grpSpPr>
        <a:xfrm>
          <a:off x="0" y="0"/>
          <a:ext cx="0" cy="0"/>
          <a:chOff x="0" y="0"/>
          <a:chExt cx="0" cy="0"/>
        </a:xfrm>
      </p:grpSpPr>
      <p:sp>
        <p:nvSpPr>
          <p:cNvPr id="1377" name="Google Shape;1377;p121"/>
          <p:cNvSpPr txBox="1"/>
          <p:nvPr/>
        </p:nvSpPr>
        <p:spPr>
          <a:xfrm>
            <a:off x="381325" y="1425325"/>
            <a:ext cx="4481700" cy="34695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How does the current political climate impact employees from marginalized groups?</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Are there any government policies that affect minority employees? (e.g. childcare/healthcare policies, labor regulations/immigration)</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What is the political narrative and discourse on DEI?</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What are competitors doing in DEI?</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What emerging economic disruptions will impact DEI at your organization?</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Is your workforce representative of the target customer base/industry the organization operates in?</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How diverse is your vendor pool/industry? Does the organization source from diverse vendors?</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What are the labor force participation rates of diverse groups?</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a:pPr>
            <a:r>
              <a:rPr lang="en" sz="1100">
                <a:latin typeface="Open Sans"/>
                <a:ea typeface="Open Sans"/>
                <a:cs typeface="Open Sans"/>
                <a:sym typeface="Open Sans"/>
              </a:rPr>
              <a:t>What percentage of the unemployment rate is minority groups?</a:t>
            </a:r>
            <a:endParaRPr sz="1100">
              <a:latin typeface="Open Sans"/>
              <a:ea typeface="Open Sans"/>
              <a:cs typeface="Open Sans"/>
              <a:sym typeface="Open Sans"/>
            </a:endParaRPr>
          </a:p>
        </p:txBody>
      </p:sp>
      <p:sp>
        <p:nvSpPr>
          <p:cNvPr id="1378" name="Google Shape;1378;p121"/>
          <p:cNvSpPr txBox="1"/>
          <p:nvPr/>
        </p:nvSpPr>
        <p:spPr>
          <a:xfrm>
            <a:off x="4898577" y="1425325"/>
            <a:ext cx="4009200" cy="3274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What are the immigration rates?</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What are the urban population growth trends?</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What are the demographics of the communities the organization operates in?</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What social inequalities/barriers exist for minority employees?</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What is being said on social media about your organization’s DEI state?</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What social movements are currently taking place? (e.g. Black Lives Matter, MeToo)</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What human rights legislations are in place in relation to DEI?</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What are the minimum requirements established by the government for DEI at workplaces?</a:t>
            </a:r>
            <a:endParaRPr sz="1100">
              <a:latin typeface="Open Sans"/>
              <a:ea typeface="Open Sans"/>
              <a:cs typeface="Open Sans"/>
              <a:sym typeface="Open Sans"/>
            </a:endParaRPr>
          </a:p>
          <a:p>
            <a:pPr indent="-298450" lvl="0" marL="457200" rtl="0" algn="l">
              <a:lnSpc>
                <a:spcPct val="115000"/>
              </a:lnSpc>
              <a:spcBef>
                <a:spcPts val="0"/>
              </a:spcBef>
              <a:spcAft>
                <a:spcPts val="0"/>
              </a:spcAft>
              <a:buSzPts val="1100"/>
              <a:buFont typeface="Open Sans"/>
              <a:buAutoNum type="arabicPeriod" startAt="10"/>
            </a:pPr>
            <a:r>
              <a:rPr lang="en" sz="1100">
                <a:latin typeface="Open Sans"/>
                <a:ea typeface="Open Sans"/>
                <a:cs typeface="Open Sans"/>
                <a:sym typeface="Open Sans"/>
              </a:rPr>
              <a:t>Are there any labor laws that impact DEI at the organization?</a:t>
            </a:r>
            <a:endParaRPr sz="1100">
              <a:latin typeface="Open Sans"/>
              <a:ea typeface="Open Sans"/>
              <a:cs typeface="Open Sans"/>
              <a:sym typeface="Open Sans"/>
            </a:endParaRPr>
          </a:p>
        </p:txBody>
      </p:sp>
      <p:sp>
        <p:nvSpPr>
          <p:cNvPr id="1379" name="Google Shape;1379;p121"/>
          <p:cNvSpPr txBox="1"/>
          <p:nvPr/>
        </p:nvSpPr>
        <p:spPr>
          <a:xfrm>
            <a:off x="1872450" y="157750"/>
            <a:ext cx="5399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#5 Measure, Evaluate and Evolve</a:t>
            </a:r>
            <a:endParaRPr b="1" sz="1800">
              <a:latin typeface="Poppins"/>
              <a:ea typeface="Poppins"/>
              <a:cs typeface="Poppins"/>
              <a:sym typeface="Poppins"/>
            </a:endParaRPr>
          </a:p>
          <a:p>
            <a:pPr indent="0" lvl="0" marL="0" rtl="0" algn="ctr">
              <a:spcBef>
                <a:spcPts val="0"/>
              </a:spcBef>
              <a:spcAft>
                <a:spcPts val="0"/>
              </a:spcAft>
              <a:buNone/>
            </a:pPr>
            <a:r>
              <a:rPr lang="en" sz="1100">
                <a:latin typeface="Poppins"/>
                <a:ea typeface="Poppins"/>
                <a:cs typeface="Poppins"/>
                <a:sym typeface="Poppins"/>
              </a:rPr>
              <a:t>External Data to Collect</a:t>
            </a:r>
            <a:br>
              <a:rPr lang="en" sz="1100">
                <a:latin typeface="Poppins"/>
                <a:ea typeface="Poppins"/>
                <a:cs typeface="Poppins"/>
                <a:sym typeface="Poppins"/>
              </a:rPr>
            </a:br>
            <a:endParaRPr sz="1100">
              <a:latin typeface="Poppins"/>
              <a:ea typeface="Poppins"/>
              <a:cs typeface="Poppins"/>
              <a:sym typeface="Poppins"/>
            </a:endParaRPr>
          </a:p>
          <a:p>
            <a:pPr indent="0" lvl="0" marL="0" rtl="0" algn="ctr">
              <a:spcBef>
                <a:spcPts val="0"/>
              </a:spcBef>
              <a:spcAft>
                <a:spcPts val="0"/>
              </a:spcAft>
              <a:buNone/>
            </a:pPr>
            <a:r>
              <a:rPr b="1" lang="en" sz="2000">
                <a:latin typeface="Poppins"/>
                <a:ea typeface="Poppins"/>
                <a:cs typeface="Poppins"/>
                <a:sym typeface="Poppins"/>
              </a:rPr>
              <a:t>MARKETPLACE &amp; COMMUNITY IMPACT</a:t>
            </a:r>
            <a:endParaRPr b="1" sz="20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3" name="Shape 963"/>
        <p:cNvGrpSpPr/>
        <p:nvPr/>
      </p:nvGrpSpPr>
      <p:grpSpPr>
        <a:xfrm>
          <a:off x="0" y="0"/>
          <a:ext cx="0" cy="0"/>
          <a:chOff x="0" y="0"/>
          <a:chExt cx="0" cy="0"/>
        </a:xfrm>
      </p:grpSpPr>
      <p:sp>
        <p:nvSpPr>
          <p:cNvPr id="964" name="Google Shape;964;p95"/>
          <p:cNvSpPr/>
          <p:nvPr/>
        </p:nvSpPr>
        <p:spPr>
          <a:xfrm>
            <a:off x="4241688" y="1354800"/>
            <a:ext cx="54600" cy="3321300"/>
          </a:xfrm>
          <a:prstGeom prst="homePlate">
            <a:avLst>
              <a:gd fmla="val 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965" name="Google Shape;965;p95"/>
          <p:cNvSpPr txBox="1"/>
          <p:nvPr/>
        </p:nvSpPr>
        <p:spPr>
          <a:xfrm>
            <a:off x="0" y="2924875"/>
            <a:ext cx="3894900" cy="126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rgbClr val="000000"/>
              </a:buClr>
              <a:buFont typeface="Open Sans"/>
              <a:buNone/>
            </a:pPr>
            <a:r>
              <a:rPr b="1" lang="en" sz="1800">
                <a:solidFill>
                  <a:srgbClr val="334044"/>
                </a:solidFill>
                <a:latin typeface="Open Sans"/>
                <a:ea typeface="Open Sans"/>
                <a:cs typeface="Open Sans"/>
                <a:sym typeface="Open Sans"/>
              </a:rPr>
              <a:t>YOUR NAME</a:t>
            </a:r>
            <a:endParaRPr b="1" sz="1800">
              <a:solidFill>
                <a:srgbClr val="334044"/>
              </a:solidFill>
              <a:latin typeface="Open Sans"/>
              <a:ea typeface="Open Sans"/>
              <a:cs typeface="Open Sans"/>
              <a:sym typeface="Open Sans"/>
            </a:endParaRPr>
          </a:p>
          <a:p>
            <a:pPr indent="0" lvl="0" marL="0" rtl="0" algn="ctr">
              <a:lnSpc>
                <a:spcPct val="115000"/>
              </a:lnSpc>
              <a:spcBef>
                <a:spcPts val="0"/>
              </a:spcBef>
              <a:spcAft>
                <a:spcPts val="0"/>
              </a:spcAft>
              <a:buClr>
                <a:srgbClr val="000000"/>
              </a:buClr>
              <a:buFont typeface="Open Sans"/>
              <a:buNone/>
            </a:pPr>
            <a:r>
              <a:rPr lang="en" sz="1500">
                <a:solidFill>
                  <a:srgbClr val="334044"/>
                </a:solidFill>
                <a:latin typeface="Open Sans"/>
                <a:ea typeface="Open Sans"/>
                <a:cs typeface="Open Sans"/>
                <a:sym typeface="Open Sans"/>
              </a:rPr>
              <a:t>YOUR JOB TITLE</a:t>
            </a:r>
            <a:endParaRPr sz="1500">
              <a:solidFill>
                <a:srgbClr val="334044"/>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Font typeface="Open Sans"/>
              <a:buNone/>
            </a:pPr>
            <a:r>
              <a:rPr lang="en" sz="1500">
                <a:solidFill>
                  <a:srgbClr val="334044"/>
                </a:solidFill>
                <a:latin typeface="Open Sans"/>
                <a:ea typeface="Open Sans"/>
                <a:cs typeface="Open Sans"/>
                <a:sym typeface="Open Sans"/>
              </a:rPr>
              <a:t>YOUR DEPARTMENT / DIVISION</a:t>
            </a:r>
            <a:endParaRPr sz="1500">
              <a:solidFill>
                <a:srgbClr val="334044"/>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Font typeface="Open Sans"/>
              <a:buNone/>
            </a:pPr>
            <a:r>
              <a:rPr lang="en" sz="1500">
                <a:solidFill>
                  <a:srgbClr val="334044"/>
                </a:solidFill>
                <a:latin typeface="Open Sans"/>
                <a:ea typeface="Open Sans"/>
                <a:cs typeface="Open Sans"/>
                <a:sym typeface="Open Sans"/>
              </a:rPr>
              <a:t>COMPANY NAME</a:t>
            </a:r>
            <a:endParaRPr b="1" sz="1900">
              <a:solidFill>
                <a:schemeClr val="dk1"/>
              </a:solidFill>
              <a:latin typeface="Poppins"/>
              <a:ea typeface="Poppins"/>
              <a:cs typeface="Poppins"/>
              <a:sym typeface="Poppins"/>
            </a:endParaRPr>
          </a:p>
        </p:txBody>
      </p:sp>
      <p:sp>
        <p:nvSpPr>
          <p:cNvPr id="966" name="Google Shape;966;p95"/>
          <p:cNvSpPr txBox="1"/>
          <p:nvPr/>
        </p:nvSpPr>
        <p:spPr>
          <a:xfrm>
            <a:off x="4715925" y="2127450"/>
            <a:ext cx="3860400" cy="1539300"/>
          </a:xfrm>
          <a:prstGeom prst="rect">
            <a:avLst/>
          </a:prstGeom>
          <a:noFill/>
          <a:ln>
            <a:noFill/>
          </a:ln>
        </p:spPr>
        <p:txBody>
          <a:bodyPr anchorCtr="0" anchor="ctr" bIns="91425" lIns="91425" spcFirstLastPara="1" rIns="91425" wrap="square" tIns="91425">
            <a:spAutoFit/>
          </a:bodyPr>
          <a:lstStyle/>
          <a:p>
            <a:pPr indent="-177800" lvl="0" marL="285750" marR="0" rtl="0" algn="l">
              <a:lnSpc>
                <a:spcPct val="150000"/>
              </a:lnSpc>
              <a:spcBef>
                <a:spcPts val="0"/>
              </a:spcBef>
              <a:spcAft>
                <a:spcPts val="0"/>
              </a:spcAft>
              <a:buClr>
                <a:srgbClr val="434343"/>
              </a:buClr>
              <a:buSzPts val="1100"/>
              <a:buFont typeface="Open Sans"/>
              <a:buChar char="●"/>
            </a:pPr>
            <a:r>
              <a:rPr lang="en" sz="1600">
                <a:solidFill>
                  <a:srgbClr val="434343"/>
                </a:solidFill>
                <a:latin typeface="Open Sans"/>
                <a:ea typeface="Open Sans"/>
                <a:cs typeface="Open Sans"/>
                <a:sym typeface="Open Sans"/>
              </a:rPr>
              <a:t>Introduction</a:t>
            </a:r>
            <a:endParaRPr sz="1600">
              <a:solidFill>
                <a:srgbClr val="434343"/>
              </a:solidFill>
              <a:latin typeface="Open Sans"/>
              <a:ea typeface="Open Sans"/>
              <a:cs typeface="Open Sans"/>
              <a:sym typeface="Open Sans"/>
            </a:endParaRPr>
          </a:p>
          <a:p>
            <a:pPr indent="-177800" lvl="0" marL="285750" marR="0" rtl="0" algn="l">
              <a:lnSpc>
                <a:spcPct val="150000"/>
              </a:lnSpc>
              <a:spcBef>
                <a:spcPts val="0"/>
              </a:spcBef>
              <a:spcAft>
                <a:spcPts val="0"/>
              </a:spcAft>
              <a:buClr>
                <a:srgbClr val="434343"/>
              </a:buClr>
              <a:buSzPts val="1100"/>
              <a:buFont typeface="Open Sans"/>
              <a:buChar char="●"/>
            </a:pPr>
            <a:r>
              <a:rPr lang="en" sz="1600">
                <a:solidFill>
                  <a:srgbClr val="434343"/>
                </a:solidFill>
                <a:latin typeface="Open Sans"/>
                <a:ea typeface="Open Sans"/>
                <a:cs typeface="Open Sans"/>
                <a:sym typeface="Open Sans"/>
              </a:rPr>
              <a:t>Laying The Foundation</a:t>
            </a:r>
            <a:endParaRPr sz="1600">
              <a:solidFill>
                <a:srgbClr val="434343"/>
              </a:solidFill>
              <a:latin typeface="Open Sans"/>
              <a:ea typeface="Open Sans"/>
              <a:cs typeface="Open Sans"/>
              <a:sym typeface="Open Sans"/>
            </a:endParaRPr>
          </a:p>
          <a:p>
            <a:pPr indent="-177800" lvl="0" marL="285750" marR="0" rtl="0" algn="l">
              <a:lnSpc>
                <a:spcPct val="150000"/>
              </a:lnSpc>
              <a:spcBef>
                <a:spcPts val="0"/>
              </a:spcBef>
              <a:spcAft>
                <a:spcPts val="0"/>
              </a:spcAft>
              <a:buClr>
                <a:srgbClr val="434343"/>
              </a:buClr>
              <a:buSzPts val="1100"/>
              <a:buFont typeface="Open Sans"/>
              <a:buChar char="●"/>
            </a:pPr>
            <a:r>
              <a:rPr lang="en" sz="1600">
                <a:solidFill>
                  <a:srgbClr val="434343"/>
                </a:solidFill>
                <a:latin typeface="Open Sans"/>
                <a:ea typeface="Open Sans"/>
                <a:cs typeface="Open Sans"/>
                <a:sym typeface="Open Sans"/>
              </a:rPr>
              <a:t>Our 7 Strategies</a:t>
            </a:r>
            <a:endParaRPr sz="1600">
              <a:solidFill>
                <a:srgbClr val="434343"/>
              </a:solidFill>
              <a:latin typeface="Open Sans"/>
              <a:ea typeface="Open Sans"/>
              <a:cs typeface="Open Sans"/>
              <a:sym typeface="Open Sans"/>
            </a:endParaRPr>
          </a:p>
          <a:p>
            <a:pPr indent="-177800" lvl="0" marL="285750" marR="0" rtl="0" algn="l">
              <a:lnSpc>
                <a:spcPct val="150000"/>
              </a:lnSpc>
              <a:spcBef>
                <a:spcPts val="0"/>
              </a:spcBef>
              <a:spcAft>
                <a:spcPts val="0"/>
              </a:spcAft>
              <a:buClr>
                <a:srgbClr val="434343"/>
              </a:buClr>
              <a:buSzPts val="1100"/>
              <a:buFont typeface="Open Sans"/>
              <a:buChar char="●"/>
            </a:pPr>
            <a:r>
              <a:rPr lang="en" sz="1600">
                <a:solidFill>
                  <a:srgbClr val="434343"/>
                </a:solidFill>
                <a:latin typeface="Open Sans"/>
                <a:ea typeface="Open Sans"/>
                <a:cs typeface="Open Sans"/>
                <a:sym typeface="Open Sans"/>
              </a:rPr>
              <a:t>Takeaways and Q&amp;A</a:t>
            </a:r>
            <a:endParaRPr sz="1600">
              <a:solidFill>
                <a:srgbClr val="434343"/>
              </a:solidFill>
              <a:latin typeface="Open Sans"/>
              <a:ea typeface="Open Sans"/>
              <a:cs typeface="Open Sans"/>
              <a:sym typeface="Open Sans"/>
            </a:endParaRPr>
          </a:p>
        </p:txBody>
      </p:sp>
      <p:sp>
        <p:nvSpPr>
          <p:cNvPr id="967" name="Google Shape;967;p95"/>
          <p:cNvSpPr txBox="1"/>
          <p:nvPr/>
        </p:nvSpPr>
        <p:spPr>
          <a:xfrm>
            <a:off x="296396" y="178615"/>
            <a:ext cx="8755800" cy="68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Poppins"/>
                <a:ea typeface="Poppins"/>
                <a:cs typeface="Poppins"/>
                <a:sym typeface="Poppins"/>
              </a:rPr>
              <a:t>Diversity, Equity &amp; Inclusion (DEI) </a:t>
            </a:r>
            <a:br>
              <a:rPr b="1" lang="en" sz="2200">
                <a:solidFill>
                  <a:schemeClr val="lt1"/>
                </a:solidFill>
                <a:latin typeface="Poppins"/>
                <a:ea typeface="Poppins"/>
                <a:cs typeface="Poppins"/>
                <a:sym typeface="Poppins"/>
              </a:rPr>
            </a:br>
            <a:r>
              <a:rPr b="1" lang="en" sz="2200">
                <a:solidFill>
                  <a:schemeClr val="lt1"/>
                </a:solidFill>
                <a:latin typeface="Poppins"/>
                <a:ea typeface="Poppins"/>
                <a:cs typeface="Poppins"/>
                <a:sym typeface="Poppins"/>
              </a:rPr>
              <a:t>a</a:t>
            </a:r>
            <a:r>
              <a:rPr b="1" lang="en" sz="2200">
                <a:solidFill>
                  <a:schemeClr val="lt1"/>
                </a:solidFill>
                <a:latin typeface="Poppins"/>
                <a:ea typeface="Poppins"/>
                <a:cs typeface="Poppins"/>
                <a:sym typeface="Poppins"/>
              </a:rPr>
              <a:t>t [YOUR COMPANY NAME]</a:t>
            </a:r>
            <a:endParaRPr b="1" sz="2200">
              <a:solidFill>
                <a:schemeClr val="lt1"/>
              </a:solidFill>
              <a:latin typeface="Poppins"/>
              <a:ea typeface="Poppins"/>
              <a:cs typeface="Poppins"/>
              <a:sym typeface="Poppins"/>
            </a:endParaRPr>
          </a:p>
        </p:txBody>
      </p:sp>
      <p:sp>
        <p:nvSpPr>
          <p:cNvPr id="968" name="Google Shape;968;p95"/>
          <p:cNvSpPr txBox="1"/>
          <p:nvPr/>
        </p:nvSpPr>
        <p:spPr>
          <a:xfrm>
            <a:off x="990300" y="1547175"/>
            <a:ext cx="1914300" cy="1075200"/>
          </a:xfrm>
          <a:prstGeom prst="rect">
            <a:avLst/>
          </a:prstGeom>
          <a:solidFill>
            <a:srgbClr val="000000"/>
          </a:solidFill>
          <a:ln cap="flat" cmpd="sng" w="9525">
            <a:solidFill>
              <a:srgbClr val="FFFFFF"/>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Insert your Company </a:t>
            </a:r>
            <a:endParaRPr b="1" sz="1800">
              <a:solidFill>
                <a:srgbClr val="FFFFFF"/>
              </a:solidFill>
              <a:latin typeface="Open Sans"/>
              <a:ea typeface="Open Sans"/>
              <a:cs typeface="Open Sans"/>
              <a:sym typeface="Open Sans"/>
            </a:endParaRPr>
          </a:p>
          <a:p>
            <a:pPr indent="0" lvl="0" marL="0" rtl="0" algn="ctr">
              <a:spcBef>
                <a:spcPts val="0"/>
              </a:spcBef>
              <a:spcAft>
                <a:spcPts val="0"/>
              </a:spcAft>
              <a:buNone/>
            </a:pPr>
            <a:r>
              <a:rPr b="1" lang="en" sz="1800">
                <a:solidFill>
                  <a:srgbClr val="FFFFFF"/>
                </a:solidFill>
                <a:latin typeface="Open Sans"/>
                <a:ea typeface="Open Sans"/>
                <a:cs typeface="Open Sans"/>
                <a:sym typeface="Open Sans"/>
              </a:rPr>
              <a:t>Logo Here</a:t>
            </a:r>
            <a:endParaRPr b="1" sz="1800">
              <a:solidFill>
                <a:srgbClr val="FFFFF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3" name="Shape 1383"/>
        <p:cNvGrpSpPr/>
        <p:nvPr/>
      </p:nvGrpSpPr>
      <p:grpSpPr>
        <a:xfrm>
          <a:off x="0" y="0"/>
          <a:ext cx="0" cy="0"/>
          <a:chOff x="0" y="0"/>
          <a:chExt cx="0" cy="0"/>
        </a:xfrm>
      </p:grpSpPr>
      <p:graphicFrame>
        <p:nvGraphicFramePr>
          <p:cNvPr id="1384" name="Google Shape;1384;p122"/>
          <p:cNvGraphicFramePr/>
          <p:nvPr/>
        </p:nvGraphicFramePr>
        <p:xfrm>
          <a:off x="178300" y="1425325"/>
          <a:ext cx="3000000" cy="3000000"/>
        </p:xfrm>
        <a:graphic>
          <a:graphicData uri="http://schemas.openxmlformats.org/drawingml/2006/table">
            <a:tbl>
              <a:tblPr>
                <a:noFill/>
                <a:tableStyleId>{CA625368-03BB-4CAE-8C3B-03AED7BD465F}</a:tableStyleId>
              </a:tblPr>
              <a:tblGrid>
                <a:gridCol w="1635775"/>
                <a:gridCol w="1148025"/>
                <a:gridCol w="2339900"/>
                <a:gridCol w="985450"/>
                <a:gridCol w="2678250"/>
              </a:tblGrid>
              <a:tr h="303650">
                <a:tc>
                  <a:txBody>
                    <a:bodyPr/>
                    <a:lstStyle/>
                    <a:p>
                      <a:pPr indent="0" lvl="0" marL="0" rtl="0" algn="ctr">
                        <a:spcBef>
                          <a:spcPts val="0"/>
                        </a:spcBef>
                        <a:spcAft>
                          <a:spcPts val="0"/>
                        </a:spcAft>
                        <a:buNone/>
                      </a:pPr>
                      <a:r>
                        <a:rPr b="1" lang="en" sz="1300">
                          <a:latin typeface="Poppins"/>
                          <a:ea typeface="Poppins"/>
                          <a:cs typeface="Poppins"/>
                          <a:sym typeface="Poppins"/>
                        </a:rPr>
                        <a:t>STRATEGIC GOAL</a:t>
                      </a:r>
                      <a:endParaRPr b="1" sz="1300">
                        <a:latin typeface="Poppins"/>
                        <a:ea typeface="Poppins"/>
                        <a:cs typeface="Poppins"/>
                        <a:sym typeface="Poppins"/>
                      </a:endParaRPr>
                    </a:p>
                  </a:txBody>
                  <a:tcPr marT="45700" marB="45700" marR="91425" marL="91425" anchor="ctr">
                    <a:solidFill>
                      <a:srgbClr val="89F5BA"/>
                    </a:solidFill>
                  </a:tcPr>
                </a:tc>
                <a:tc>
                  <a:txBody>
                    <a:bodyPr/>
                    <a:lstStyle/>
                    <a:p>
                      <a:pPr indent="0" lvl="0" marL="0" rtl="0" algn="ctr">
                        <a:spcBef>
                          <a:spcPts val="0"/>
                        </a:spcBef>
                        <a:spcAft>
                          <a:spcPts val="0"/>
                        </a:spcAft>
                        <a:buNone/>
                      </a:pPr>
                      <a:r>
                        <a:rPr b="1" lang="en" sz="1300">
                          <a:latin typeface="Poppins"/>
                          <a:ea typeface="Poppins"/>
                          <a:cs typeface="Poppins"/>
                          <a:sym typeface="Poppins"/>
                        </a:rPr>
                        <a:t>STATUS</a:t>
                      </a:r>
                      <a:endParaRPr b="1" sz="1300">
                        <a:latin typeface="Poppins"/>
                        <a:ea typeface="Poppins"/>
                        <a:cs typeface="Poppins"/>
                        <a:sym typeface="Poppins"/>
                      </a:endParaRPr>
                    </a:p>
                  </a:txBody>
                  <a:tcPr marT="45700" marB="45700" marR="91425" marL="91425" anchor="ctr">
                    <a:solidFill>
                      <a:srgbClr val="B7FBCD"/>
                    </a:solidFill>
                  </a:tcPr>
                </a:tc>
                <a:tc>
                  <a:txBody>
                    <a:bodyPr/>
                    <a:lstStyle/>
                    <a:p>
                      <a:pPr indent="0" lvl="0" marL="0" rtl="0" algn="ctr">
                        <a:spcBef>
                          <a:spcPts val="0"/>
                        </a:spcBef>
                        <a:spcAft>
                          <a:spcPts val="0"/>
                        </a:spcAft>
                        <a:buNone/>
                      </a:pPr>
                      <a:r>
                        <a:rPr b="1" lang="en" sz="1300">
                          <a:latin typeface="Poppins"/>
                          <a:ea typeface="Poppins"/>
                          <a:cs typeface="Poppins"/>
                          <a:sym typeface="Poppins"/>
                        </a:rPr>
                        <a:t>TASK MILESTONE</a:t>
                      </a:r>
                      <a:endParaRPr b="1" sz="1300">
                        <a:latin typeface="Poppins"/>
                        <a:ea typeface="Poppins"/>
                        <a:cs typeface="Poppins"/>
                        <a:sym typeface="Poppins"/>
                      </a:endParaRPr>
                    </a:p>
                  </a:txBody>
                  <a:tcPr marT="45700" marB="45700" marR="91425" marL="91425" anchor="ctr">
                    <a:solidFill>
                      <a:srgbClr val="B7FBCD"/>
                    </a:solidFill>
                  </a:tcPr>
                </a:tc>
                <a:tc>
                  <a:txBody>
                    <a:bodyPr/>
                    <a:lstStyle/>
                    <a:p>
                      <a:pPr indent="0" lvl="0" marL="0" rtl="0" algn="ctr">
                        <a:spcBef>
                          <a:spcPts val="0"/>
                        </a:spcBef>
                        <a:spcAft>
                          <a:spcPts val="0"/>
                        </a:spcAft>
                        <a:buNone/>
                      </a:pPr>
                      <a:r>
                        <a:rPr b="1" lang="en" sz="1300">
                          <a:latin typeface="Poppins"/>
                          <a:ea typeface="Poppins"/>
                          <a:cs typeface="Poppins"/>
                          <a:sym typeface="Poppins"/>
                        </a:rPr>
                        <a:t>LEAD</a:t>
                      </a:r>
                      <a:endParaRPr b="1" sz="1300">
                        <a:latin typeface="Poppins"/>
                        <a:ea typeface="Poppins"/>
                        <a:cs typeface="Poppins"/>
                        <a:sym typeface="Poppins"/>
                      </a:endParaRPr>
                    </a:p>
                  </a:txBody>
                  <a:tcPr marT="45700" marB="45700" marR="91425" marL="91425" anchor="ctr">
                    <a:solidFill>
                      <a:srgbClr val="CEF6FF"/>
                    </a:solidFill>
                  </a:tcPr>
                </a:tc>
                <a:tc>
                  <a:txBody>
                    <a:bodyPr/>
                    <a:lstStyle/>
                    <a:p>
                      <a:pPr indent="0" lvl="0" marL="0" rtl="0" algn="ctr">
                        <a:spcBef>
                          <a:spcPts val="0"/>
                        </a:spcBef>
                        <a:spcAft>
                          <a:spcPts val="0"/>
                        </a:spcAft>
                        <a:buNone/>
                      </a:pPr>
                      <a:r>
                        <a:rPr b="1" lang="en" sz="1300">
                          <a:latin typeface="Poppins"/>
                          <a:ea typeface="Poppins"/>
                          <a:cs typeface="Poppins"/>
                          <a:sym typeface="Poppins"/>
                        </a:rPr>
                        <a:t>PROPOSED NEXT STEPS</a:t>
                      </a:r>
                      <a:endParaRPr b="1" sz="1300">
                        <a:latin typeface="Poppins"/>
                        <a:ea typeface="Poppins"/>
                        <a:cs typeface="Poppins"/>
                        <a:sym typeface="Poppins"/>
                      </a:endParaRPr>
                    </a:p>
                  </a:txBody>
                  <a:tcPr marT="45700" marB="45700" marR="91425" marL="91425" anchor="ctr">
                    <a:solidFill>
                      <a:srgbClr val="CEF6FF"/>
                    </a:solidFill>
                  </a:tcPr>
                </a:tc>
              </a:tr>
              <a:tr h="351600">
                <a:tc>
                  <a:txBody>
                    <a:bodyPr/>
                    <a:lstStyle/>
                    <a:p>
                      <a:pPr indent="0" lvl="0" marL="0" rtl="0" algn="l">
                        <a:spcBef>
                          <a:spcPts val="0"/>
                        </a:spcBef>
                        <a:spcAft>
                          <a:spcPts val="0"/>
                        </a:spcAft>
                        <a:buNone/>
                      </a:pPr>
                      <a:r>
                        <a:rPr lang="en" sz="800">
                          <a:latin typeface="Poppins"/>
                          <a:ea typeface="Poppins"/>
                          <a:cs typeface="Poppins"/>
                          <a:sym typeface="Poppins"/>
                        </a:rPr>
                        <a:t>List strategic goals below</a:t>
                      </a:r>
                      <a:endParaRPr sz="800">
                        <a:latin typeface="Poppins"/>
                        <a:ea typeface="Poppins"/>
                        <a:cs typeface="Poppins"/>
                        <a:sym typeface="Poppins"/>
                      </a:endParaRPr>
                    </a:p>
                  </a:txBody>
                  <a:tcPr marT="45700" marB="45700" marR="91425" marL="91425" anchor="ctr">
                    <a:solidFill>
                      <a:schemeClr val="lt1"/>
                    </a:solidFill>
                  </a:tcPr>
                </a:tc>
                <a:tc>
                  <a:txBody>
                    <a:bodyPr/>
                    <a:lstStyle/>
                    <a:p>
                      <a:pPr indent="0" lvl="0" marL="0" rtl="0" algn="ctr">
                        <a:spcBef>
                          <a:spcPts val="0"/>
                        </a:spcBef>
                        <a:spcAft>
                          <a:spcPts val="0"/>
                        </a:spcAft>
                        <a:buNone/>
                      </a:pPr>
                      <a:r>
                        <a:rPr lang="en" sz="800">
                          <a:latin typeface="Poppins"/>
                          <a:ea typeface="Poppins"/>
                          <a:cs typeface="Poppins"/>
                          <a:sym typeface="Poppins"/>
                        </a:rPr>
                        <a:t>Identify the status</a:t>
                      </a:r>
                      <a:endParaRPr sz="800">
                        <a:latin typeface="Poppins"/>
                        <a:ea typeface="Poppins"/>
                        <a:cs typeface="Poppins"/>
                        <a:sym typeface="Poppins"/>
                      </a:endParaRPr>
                    </a:p>
                  </a:txBody>
                  <a:tcPr marT="45700" marB="45700" marR="91425" marL="91425" anchor="ctr">
                    <a:solidFill>
                      <a:schemeClr val="lt1"/>
                    </a:solidFill>
                  </a:tcPr>
                </a:tc>
                <a:tc>
                  <a:txBody>
                    <a:bodyPr/>
                    <a:lstStyle/>
                    <a:p>
                      <a:pPr indent="0" lvl="0" marL="0" rtl="0" algn="ctr">
                        <a:spcBef>
                          <a:spcPts val="0"/>
                        </a:spcBef>
                        <a:spcAft>
                          <a:spcPts val="0"/>
                        </a:spcAft>
                        <a:buNone/>
                      </a:pPr>
                      <a:r>
                        <a:rPr lang="en" sz="800">
                          <a:latin typeface="Poppins"/>
                          <a:ea typeface="Poppins"/>
                          <a:cs typeface="Poppins"/>
                          <a:sym typeface="Poppins"/>
                        </a:rPr>
                        <a:t>List tasks and their accompanying metrics from Essential Tasks 4-6 below</a:t>
                      </a:r>
                      <a:endParaRPr sz="800">
                        <a:latin typeface="Poppins"/>
                        <a:ea typeface="Poppins"/>
                        <a:cs typeface="Poppins"/>
                        <a:sym typeface="Poppins"/>
                      </a:endParaRPr>
                    </a:p>
                  </a:txBody>
                  <a:tcPr marT="45700" marB="45700" marR="91425" marL="91425" anchor="ctr">
                    <a:solidFill>
                      <a:schemeClr val="lt1"/>
                    </a:solidFill>
                  </a:tcPr>
                </a:tc>
                <a:tc>
                  <a:txBody>
                    <a:bodyPr/>
                    <a:lstStyle/>
                    <a:p>
                      <a:pPr indent="0" lvl="0" marL="0" rtl="0" algn="ctr">
                        <a:spcBef>
                          <a:spcPts val="0"/>
                        </a:spcBef>
                        <a:spcAft>
                          <a:spcPts val="0"/>
                        </a:spcAft>
                        <a:buNone/>
                      </a:pPr>
                      <a:r>
                        <a:rPr lang="en" sz="800">
                          <a:latin typeface="Poppins"/>
                          <a:ea typeface="Poppins"/>
                          <a:cs typeface="Poppins"/>
                          <a:sym typeface="Poppins"/>
                        </a:rPr>
                        <a:t>Task owner</a:t>
                      </a:r>
                      <a:endParaRPr sz="800">
                        <a:latin typeface="Poppins"/>
                        <a:ea typeface="Poppins"/>
                        <a:cs typeface="Poppins"/>
                        <a:sym typeface="Poppins"/>
                      </a:endParaRPr>
                    </a:p>
                  </a:txBody>
                  <a:tcPr marT="45700" marB="45700" marR="91425" marL="91425" anchor="ctr">
                    <a:solidFill>
                      <a:schemeClr val="lt1"/>
                    </a:solidFill>
                  </a:tcPr>
                </a:tc>
                <a:tc>
                  <a:txBody>
                    <a:bodyPr/>
                    <a:lstStyle/>
                    <a:p>
                      <a:pPr indent="0" lvl="0" marL="0" rtl="0" algn="ctr">
                        <a:spcBef>
                          <a:spcPts val="0"/>
                        </a:spcBef>
                        <a:spcAft>
                          <a:spcPts val="0"/>
                        </a:spcAft>
                        <a:buNone/>
                      </a:pPr>
                      <a:r>
                        <a:rPr lang="en" sz="800">
                          <a:latin typeface="Poppins"/>
                          <a:ea typeface="Poppins"/>
                          <a:cs typeface="Poppins"/>
                          <a:sym typeface="Poppins"/>
                        </a:rPr>
                        <a:t>Propose appropriate next steps for leadership to discuss and approve</a:t>
                      </a:r>
                      <a:endParaRPr sz="800">
                        <a:latin typeface="Poppins"/>
                        <a:ea typeface="Poppins"/>
                        <a:cs typeface="Poppins"/>
                        <a:sym typeface="Poppins"/>
                      </a:endParaRPr>
                    </a:p>
                  </a:txBody>
                  <a:tcPr marT="45700" marB="45700" marR="91425" marL="91425" anchor="ctr">
                    <a:solidFill>
                      <a:schemeClr val="lt1"/>
                    </a:solidFill>
                  </a:tcPr>
                </a:tc>
              </a:tr>
              <a:tr h="223725">
                <a:tc gridSpan="5">
                  <a:txBody>
                    <a:bodyPr/>
                    <a:lstStyle/>
                    <a:p>
                      <a:pPr indent="0" lvl="0" marL="0" rtl="0" algn="l">
                        <a:spcBef>
                          <a:spcPts val="0"/>
                        </a:spcBef>
                        <a:spcAft>
                          <a:spcPts val="0"/>
                        </a:spcAft>
                        <a:buNone/>
                      </a:pPr>
                      <a:r>
                        <a:rPr b="1" lang="en" sz="800">
                          <a:latin typeface="Poppins"/>
                          <a:ea typeface="Poppins"/>
                          <a:cs typeface="Poppins"/>
                          <a:sym typeface="Poppins"/>
                        </a:rPr>
                        <a:t>Strategic Goal 1</a:t>
                      </a:r>
                      <a:endParaRPr b="1" sz="800">
                        <a:latin typeface="Poppins"/>
                        <a:ea typeface="Poppins"/>
                        <a:cs typeface="Poppins"/>
                        <a:sym typeface="Poppins"/>
                      </a:endParaRPr>
                    </a:p>
                  </a:txBody>
                  <a:tcPr marT="45700" marB="45700" marR="91425" marL="91425" anchor="ctr">
                    <a:solidFill>
                      <a:srgbClr val="D9D9D9"/>
                    </a:solidFill>
                  </a:tcPr>
                </a:tc>
                <a:tc hMerge="1"/>
                <a:tc hMerge="1"/>
                <a:tc hMerge="1"/>
                <a:tc hMerge="1"/>
              </a:tr>
              <a:tr h="381250">
                <a:tc rowSpan="3">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ctr">
                        <a:spcBef>
                          <a:spcPts val="0"/>
                        </a:spcBef>
                        <a:spcAft>
                          <a:spcPts val="0"/>
                        </a:spcAft>
                        <a:buNone/>
                      </a:pPr>
                      <a:r>
                        <a:rPr b="1" lang="en" sz="800">
                          <a:latin typeface="Poppins"/>
                          <a:ea typeface="Poppins"/>
                          <a:cs typeface="Poppins"/>
                          <a:sym typeface="Poppins"/>
                        </a:rPr>
                        <a:t>ON TRACK</a:t>
                      </a:r>
                      <a:endParaRPr b="1" sz="800">
                        <a:latin typeface="Poppins"/>
                        <a:ea typeface="Poppins"/>
                        <a:cs typeface="Poppins"/>
                        <a:sym typeface="Poppins"/>
                      </a:endParaRPr>
                    </a:p>
                  </a:txBody>
                  <a:tcPr marT="45700" marB="45700" marR="91425" marL="91425" anchor="ctr">
                    <a:solidFill>
                      <a:srgbClr val="89F5BA"/>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r>
              <a:tr h="381250">
                <a:tc vMerge="1"/>
                <a:tc>
                  <a:txBody>
                    <a:bodyPr/>
                    <a:lstStyle/>
                    <a:p>
                      <a:pPr indent="0" lvl="0" marL="0" rtl="0" algn="ctr">
                        <a:spcBef>
                          <a:spcPts val="0"/>
                        </a:spcBef>
                        <a:spcAft>
                          <a:spcPts val="0"/>
                        </a:spcAft>
                        <a:buNone/>
                      </a:pPr>
                      <a:r>
                        <a:rPr b="1" lang="en" sz="800">
                          <a:latin typeface="Poppins"/>
                          <a:ea typeface="Poppins"/>
                          <a:cs typeface="Poppins"/>
                          <a:sym typeface="Poppins"/>
                        </a:rPr>
                        <a:t>NEEDS ATTENTION</a:t>
                      </a:r>
                      <a:endParaRPr b="1" sz="800">
                        <a:latin typeface="Poppins"/>
                        <a:ea typeface="Poppins"/>
                        <a:cs typeface="Poppins"/>
                        <a:sym typeface="Poppins"/>
                      </a:endParaRPr>
                    </a:p>
                  </a:txBody>
                  <a:tcPr marT="45700" marB="45700" marR="91425" marL="91425" anchor="ctr">
                    <a:solidFill>
                      <a:srgbClr val="FEF059"/>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r>
              <a:tr h="381250">
                <a:tc vMerge="1"/>
                <a:tc>
                  <a:txBody>
                    <a:bodyPr/>
                    <a:lstStyle/>
                    <a:p>
                      <a:pPr indent="0" lvl="0" marL="0" rtl="0" algn="ctr">
                        <a:spcBef>
                          <a:spcPts val="0"/>
                        </a:spcBef>
                        <a:spcAft>
                          <a:spcPts val="0"/>
                        </a:spcAft>
                        <a:buNone/>
                      </a:pPr>
                      <a:r>
                        <a:rPr b="1" lang="en" sz="800">
                          <a:latin typeface="Poppins"/>
                          <a:ea typeface="Poppins"/>
                          <a:cs typeface="Poppins"/>
                          <a:sym typeface="Poppins"/>
                        </a:rPr>
                        <a:t>OFF TRACK</a:t>
                      </a:r>
                      <a:endParaRPr b="1" sz="800">
                        <a:latin typeface="Poppins"/>
                        <a:ea typeface="Poppins"/>
                        <a:cs typeface="Poppins"/>
                        <a:sym typeface="Poppins"/>
                      </a:endParaRPr>
                    </a:p>
                  </a:txBody>
                  <a:tcPr marT="45700" marB="45700" marR="91425" marL="91425" anchor="ctr">
                    <a:solidFill>
                      <a:srgbClr val="E87722"/>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r>
              <a:tr h="223725">
                <a:tc gridSpan="5">
                  <a:txBody>
                    <a:bodyPr/>
                    <a:lstStyle/>
                    <a:p>
                      <a:pPr indent="0" lvl="0" marL="0" rtl="0" algn="l">
                        <a:spcBef>
                          <a:spcPts val="0"/>
                        </a:spcBef>
                        <a:spcAft>
                          <a:spcPts val="0"/>
                        </a:spcAft>
                        <a:buNone/>
                      </a:pPr>
                      <a:r>
                        <a:rPr b="1" lang="en" sz="800">
                          <a:solidFill>
                            <a:schemeClr val="dk1"/>
                          </a:solidFill>
                          <a:latin typeface="Poppins"/>
                          <a:ea typeface="Poppins"/>
                          <a:cs typeface="Poppins"/>
                          <a:sym typeface="Poppins"/>
                        </a:rPr>
                        <a:t>Strategic Goal 2</a:t>
                      </a:r>
                      <a:endParaRPr sz="800">
                        <a:latin typeface="Poppins"/>
                        <a:ea typeface="Poppins"/>
                        <a:cs typeface="Poppins"/>
                        <a:sym typeface="Poppins"/>
                      </a:endParaRPr>
                    </a:p>
                  </a:txBody>
                  <a:tcPr marT="45700" marB="45700" marR="91425" marL="91425" anchor="ctr">
                    <a:solidFill>
                      <a:srgbClr val="D9D9D9"/>
                    </a:solidFill>
                  </a:tcPr>
                </a:tc>
                <a:tc hMerge="1"/>
                <a:tc hMerge="1"/>
                <a:tc hMerge="1"/>
                <a:tc hMerge="1"/>
              </a:tr>
              <a:tr h="381250">
                <a:tc rowSpan="3">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r>
              <a:tr h="381250">
                <a:tc vMerge="1"/>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r>
              <a:tr h="381250">
                <a:tc vMerge="1"/>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c>
                  <a:txBody>
                    <a:bodyPr/>
                    <a:lstStyle/>
                    <a:p>
                      <a:pPr indent="0" lvl="0" marL="0" rtl="0" algn="l">
                        <a:spcBef>
                          <a:spcPts val="0"/>
                        </a:spcBef>
                        <a:spcAft>
                          <a:spcPts val="0"/>
                        </a:spcAft>
                        <a:buNone/>
                      </a:pPr>
                      <a:r>
                        <a:t/>
                      </a:r>
                      <a:endParaRPr sz="800">
                        <a:latin typeface="Poppins"/>
                        <a:ea typeface="Poppins"/>
                        <a:cs typeface="Poppins"/>
                        <a:sym typeface="Poppins"/>
                      </a:endParaRPr>
                    </a:p>
                  </a:txBody>
                  <a:tcPr marT="45700" marB="45700" marR="91425" marL="91425" anchor="ctr">
                    <a:solidFill>
                      <a:srgbClr val="FFFFFF">
                        <a:alpha val="84710"/>
                      </a:srgbClr>
                    </a:solidFill>
                  </a:tcPr>
                </a:tc>
              </a:tr>
            </a:tbl>
          </a:graphicData>
        </a:graphic>
      </p:graphicFrame>
      <p:sp>
        <p:nvSpPr>
          <p:cNvPr id="1385" name="Google Shape;1385;p122"/>
          <p:cNvSpPr txBox="1"/>
          <p:nvPr/>
        </p:nvSpPr>
        <p:spPr>
          <a:xfrm>
            <a:off x="1872450" y="348575"/>
            <a:ext cx="5399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#5 Measure, Evaluate and Evolve</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Performance Dashboard</a:t>
            </a:r>
            <a:endParaRPr>
              <a:latin typeface="Poppins"/>
              <a:ea typeface="Poppins"/>
              <a:cs typeface="Poppins"/>
              <a:sym typeface="Poppi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89" name="Shape 1389"/>
        <p:cNvGrpSpPr/>
        <p:nvPr/>
      </p:nvGrpSpPr>
      <p:grpSpPr>
        <a:xfrm>
          <a:off x="0" y="0"/>
          <a:ext cx="0" cy="0"/>
          <a:chOff x="0" y="0"/>
          <a:chExt cx="0" cy="0"/>
        </a:xfrm>
      </p:grpSpPr>
      <p:sp>
        <p:nvSpPr>
          <p:cNvPr id="1390" name="Google Shape;1390;p123"/>
          <p:cNvSpPr txBox="1"/>
          <p:nvPr/>
        </p:nvSpPr>
        <p:spPr>
          <a:xfrm>
            <a:off x="275750" y="1606950"/>
            <a:ext cx="2830500" cy="1523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2900">
                <a:solidFill>
                  <a:schemeClr val="lt1"/>
                </a:solidFill>
                <a:latin typeface="Poppins"/>
                <a:ea typeface="Poppins"/>
                <a:cs typeface="Poppins"/>
                <a:sym typeface="Poppins"/>
              </a:rPr>
              <a:t>The Seven </a:t>
            </a:r>
            <a:r>
              <a:rPr b="1" lang="en" sz="2900">
                <a:solidFill>
                  <a:schemeClr val="accent1"/>
                </a:solidFill>
                <a:latin typeface="Poppins"/>
                <a:ea typeface="Poppins"/>
                <a:cs typeface="Poppins"/>
                <a:sym typeface="Poppins"/>
              </a:rPr>
              <a:t>DEI Strategies </a:t>
            </a:r>
            <a:r>
              <a:rPr b="1" lang="en" sz="2900">
                <a:solidFill>
                  <a:schemeClr val="lt1"/>
                </a:solidFill>
                <a:latin typeface="Poppins"/>
                <a:ea typeface="Poppins"/>
                <a:cs typeface="Poppins"/>
                <a:sym typeface="Poppins"/>
              </a:rPr>
              <a:t>for Success</a:t>
            </a:r>
            <a:endParaRPr b="1" sz="2900">
              <a:solidFill>
                <a:schemeClr val="lt1"/>
              </a:solidFill>
              <a:latin typeface="Poppins"/>
              <a:ea typeface="Poppins"/>
              <a:cs typeface="Poppins"/>
              <a:sym typeface="Poppins"/>
            </a:endParaRPr>
          </a:p>
        </p:txBody>
      </p:sp>
      <p:sp>
        <p:nvSpPr>
          <p:cNvPr id="1391" name="Google Shape;1391;p123"/>
          <p:cNvSpPr txBox="1"/>
          <p:nvPr>
            <p:ph idx="4294967295" type="title"/>
          </p:nvPr>
        </p:nvSpPr>
        <p:spPr>
          <a:xfrm>
            <a:off x="3609600" y="1399200"/>
            <a:ext cx="5534400" cy="2543700"/>
          </a:xfrm>
          <a:prstGeom prst="rect">
            <a:avLst/>
          </a:prstGeom>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100">
                <a:latin typeface="Poppins"/>
                <a:ea typeface="Poppins"/>
                <a:cs typeface="Poppins"/>
                <a:sym typeface="Poppins"/>
              </a:rPr>
              <a:t>Strategy 6: </a:t>
            </a:r>
            <a:endParaRPr b="1" sz="51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4400">
                <a:latin typeface="Poppins"/>
                <a:ea typeface="Poppins"/>
                <a:cs typeface="Poppins"/>
                <a:sym typeface="Poppins"/>
              </a:rPr>
              <a:t>Leverage </a:t>
            </a:r>
            <a:endParaRPr sz="44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4400">
                <a:latin typeface="Poppins"/>
                <a:ea typeface="Poppins"/>
                <a:cs typeface="Poppins"/>
                <a:sym typeface="Poppins"/>
              </a:rPr>
              <a:t>Technology</a:t>
            </a:r>
            <a:r>
              <a:rPr lang="en" sz="3800">
                <a:latin typeface="Poppins"/>
                <a:ea typeface="Poppins"/>
                <a:cs typeface="Poppins"/>
                <a:sym typeface="Poppins"/>
              </a:rPr>
              <a:t> </a:t>
            </a:r>
            <a:endParaRPr sz="3800">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5" name="Shape 1395"/>
        <p:cNvGrpSpPr/>
        <p:nvPr/>
      </p:nvGrpSpPr>
      <p:grpSpPr>
        <a:xfrm>
          <a:off x="0" y="0"/>
          <a:ext cx="0" cy="0"/>
          <a:chOff x="0" y="0"/>
          <a:chExt cx="0" cy="0"/>
        </a:xfrm>
      </p:grpSpPr>
      <p:sp>
        <p:nvSpPr>
          <p:cNvPr id="1396" name="Google Shape;1396;p124"/>
          <p:cNvSpPr txBox="1"/>
          <p:nvPr/>
        </p:nvSpPr>
        <p:spPr>
          <a:xfrm>
            <a:off x="381350" y="348575"/>
            <a:ext cx="8459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#6: Leverage Technology</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Performance Dashboard</a:t>
            </a:r>
            <a:endParaRPr>
              <a:latin typeface="Poppins"/>
              <a:ea typeface="Poppins"/>
              <a:cs typeface="Poppins"/>
              <a:sym typeface="Poppins"/>
            </a:endParaRPr>
          </a:p>
        </p:txBody>
      </p:sp>
      <p:sp>
        <p:nvSpPr>
          <p:cNvPr id="1397" name="Google Shape;1397;p124"/>
          <p:cNvSpPr/>
          <p:nvPr/>
        </p:nvSpPr>
        <p:spPr>
          <a:xfrm>
            <a:off x="564367" y="1425325"/>
            <a:ext cx="8268000" cy="1063500"/>
          </a:xfrm>
          <a:prstGeom prst="rect">
            <a:avLst/>
          </a:prstGeom>
          <a:solidFill>
            <a:schemeClr val="lt1"/>
          </a:solidFill>
          <a:ln>
            <a:noFill/>
          </a:ln>
          <a:effectLst>
            <a:outerShdw blurRad="114300" rotWithShape="0" algn="bl" dir="2580000" dist="47625">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24"/>
          <p:cNvSpPr/>
          <p:nvPr/>
        </p:nvSpPr>
        <p:spPr>
          <a:xfrm>
            <a:off x="381338" y="1769725"/>
            <a:ext cx="374700" cy="374700"/>
          </a:xfrm>
          <a:prstGeom prst="ellipse">
            <a:avLst/>
          </a:prstGeom>
          <a:solidFill>
            <a:srgbClr val="FFF129"/>
          </a:solidFill>
          <a:ln>
            <a:noFill/>
          </a:ln>
          <a:effectLst>
            <a:outerShdw blurRad="114300" rotWithShape="0" algn="bl" dir="2580000" dist="47625">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1</a:t>
            </a:r>
            <a:endParaRPr b="1">
              <a:latin typeface="Poppins"/>
              <a:ea typeface="Poppins"/>
              <a:cs typeface="Poppins"/>
              <a:sym typeface="Poppins"/>
            </a:endParaRPr>
          </a:p>
        </p:txBody>
      </p:sp>
      <p:sp>
        <p:nvSpPr>
          <p:cNvPr id="1399" name="Google Shape;1399;p124"/>
          <p:cNvSpPr txBox="1"/>
          <p:nvPr/>
        </p:nvSpPr>
        <p:spPr>
          <a:xfrm>
            <a:off x="1038862" y="1451475"/>
            <a:ext cx="6968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Open Sans"/>
                <a:ea typeface="Open Sans"/>
                <a:cs typeface="Open Sans"/>
                <a:sym typeface="Open Sans"/>
              </a:rPr>
              <a:t>What technology tools are available/being used to provide DEI analytics?</a:t>
            </a:r>
            <a:endParaRPr b="1" sz="1100">
              <a:latin typeface="Open Sans"/>
              <a:ea typeface="Open Sans"/>
              <a:cs typeface="Open Sans"/>
              <a:sym typeface="Open Sans"/>
            </a:endParaRPr>
          </a:p>
        </p:txBody>
      </p:sp>
      <p:sp>
        <p:nvSpPr>
          <p:cNvPr id="1400" name="Google Shape;1400;p124"/>
          <p:cNvSpPr/>
          <p:nvPr/>
        </p:nvSpPr>
        <p:spPr>
          <a:xfrm>
            <a:off x="564367" y="2592500"/>
            <a:ext cx="8268000" cy="1063500"/>
          </a:xfrm>
          <a:prstGeom prst="rect">
            <a:avLst/>
          </a:prstGeom>
          <a:solidFill>
            <a:schemeClr val="lt1"/>
          </a:solidFill>
          <a:ln>
            <a:noFill/>
          </a:ln>
          <a:effectLst>
            <a:outerShdw blurRad="114300" rotWithShape="0" algn="bl" dir="2580000" dist="47625">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24"/>
          <p:cNvSpPr/>
          <p:nvPr/>
        </p:nvSpPr>
        <p:spPr>
          <a:xfrm>
            <a:off x="381338" y="2936900"/>
            <a:ext cx="374700" cy="374700"/>
          </a:xfrm>
          <a:prstGeom prst="ellipse">
            <a:avLst/>
          </a:prstGeom>
          <a:solidFill>
            <a:srgbClr val="FFF129"/>
          </a:solidFill>
          <a:ln>
            <a:noFill/>
          </a:ln>
          <a:effectLst>
            <a:outerShdw blurRad="114300" rotWithShape="0" algn="bl" dir="2580000" dist="47625">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2</a:t>
            </a:r>
            <a:endParaRPr b="1">
              <a:latin typeface="Poppins"/>
              <a:ea typeface="Poppins"/>
              <a:cs typeface="Poppins"/>
              <a:sym typeface="Poppins"/>
            </a:endParaRPr>
          </a:p>
        </p:txBody>
      </p:sp>
      <p:sp>
        <p:nvSpPr>
          <p:cNvPr id="1402" name="Google Shape;1402;p124"/>
          <p:cNvSpPr txBox="1"/>
          <p:nvPr/>
        </p:nvSpPr>
        <p:spPr>
          <a:xfrm>
            <a:off x="1038862" y="2618650"/>
            <a:ext cx="6968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Open Sans"/>
                <a:ea typeface="Open Sans"/>
                <a:cs typeface="Open Sans"/>
                <a:sym typeface="Open Sans"/>
              </a:rPr>
              <a:t>Is there a disruptive technological change that would require diverse talent?</a:t>
            </a:r>
            <a:endParaRPr b="1" sz="1100">
              <a:latin typeface="Open Sans"/>
              <a:ea typeface="Open Sans"/>
              <a:cs typeface="Open Sans"/>
              <a:sym typeface="Open Sans"/>
            </a:endParaRPr>
          </a:p>
        </p:txBody>
      </p:sp>
      <p:sp>
        <p:nvSpPr>
          <p:cNvPr id="1403" name="Google Shape;1403;p124"/>
          <p:cNvSpPr/>
          <p:nvPr/>
        </p:nvSpPr>
        <p:spPr>
          <a:xfrm>
            <a:off x="564350" y="3785825"/>
            <a:ext cx="8268000" cy="1063500"/>
          </a:xfrm>
          <a:prstGeom prst="rect">
            <a:avLst/>
          </a:prstGeom>
          <a:solidFill>
            <a:schemeClr val="lt1"/>
          </a:solidFill>
          <a:ln>
            <a:noFill/>
          </a:ln>
          <a:effectLst>
            <a:outerShdw blurRad="114300" rotWithShape="0" algn="bl" dir="2580000" dist="47625">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24"/>
          <p:cNvSpPr/>
          <p:nvPr/>
        </p:nvSpPr>
        <p:spPr>
          <a:xfrm>
            <a:off x="381325" y="4130225"/>
            <a:ext cx="374700" cy="374700"/>
          </a:xfrm>
          <a:prstGeom prst="ellipse">
            <a:avLst/>
          </a:prstGeom>
          <a:solidFill>
            <a:srgbClr val="FFF129"/>
          </a:solidFill>
          <a:ln>
            <a:noFill/>
          </a:ln>
          <a:effectLst>
            <a:outerShdw blurRad="114300" rotWithShape="0" algn="bl" dir="2580000" dist="47625">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Poppins"/>
                <a:ea typeface="Poppins"/>
                <a:cs typeface="Poppins"/>
                <a:sym typeface="Poppins"/>
              </a:rPr>
              <a:t>3</a:t>
            </a:r>
            <a:endParaRPr b="1">
              <a:latin typeface="Poppins"/>
              <a:ea typeface="Poppins"/>
              <a:cs typeface="Poppins"/>
              <a:sym typeface="Poppins"/>
            </a:endParaRPr>
          </a:p>
        </p:txBody>
      </p:sp>
      <p:sp>
        <p:nvSpPr>
          <p:cNvPr id="1405" name="Google Shape;1405;p124"/>
          <p:cNvSpPr txBox="1"/>
          <p:nvPr/>
        </p:nvSpPr>
        <p:spPr>
          <a:xfrm>
            <a:off x="1038846" y="3811975"/>
            <a:ext cx="6968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Open Sans"/>
                <a:ea typeface="Open Sans"/>
                <a:cs typeface="Open Sans"/>
                <a:sym typeface="Open Sans"/>
              </a:rPr>
              <a:t>What impacts have artificial intelligence and workforce automation had on diverse individuals/employee groups in the industry?</a:t>
            </a:r>
            <a:endParaRPr b="1" sz="1100">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9" name="Shape 1409"/>
        <p:cNvGrpSpPr/>
        <p:nvPr/>
      </p:nvGrpSpPr>
      <p:grpSpPr>
        <a:xfrm>
          <a:off x="0" y="0"/>
          <a:ext cx="0" cy="0"/>
          <a:chOff x="0" y="0"/>
          <a:chExt cx="0" cy="0"/>
        </a:xfrm>
      </p:grpSpPr>
      <p:sp>
        <p:nvSpPr>
          <p:cNvPr id="1410" name="Google Shape;1410;p125"/>
          <p:cNvSpPr txBox="1"/>
          <p:nvPr/>
        </p:nvSpPr>
        <p:spPr>
          <a:xfrm>
            <a:off x="1872450" y="348575"/>
            <a:ext cx="5399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800">
                <a:latin typeface="Poppins"/>
                <a:ea typeface="Poppins"/>
                <a:cs typeface="Poppins"/>
                <a:sym typeface="Poppins"/>
              </a:rPr>
              <a:t>#6: Leverage Technology</a:t>
            </a:r>
            <a:endParaRPr b="1" sz="1800">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Performance Dashboard</a:t>
            </a:r>
            <a:endParaRPr>
              <a:latin typeface="Poppins"/>
              <a:ea typeface="Poppins"/>
              <a:cs typeface="Poppins"/>
              <a:sym typeface="Poppins"/>
            </a:endParaRPr>
          </a:p>
        </p:txBody>
      </p:sp>
      <p:graphicFrame>
        <p:nvGraphicFramePr>
          <p:cNvPr id="1411" name="Google Shape;1411;p125"/>
          <p:cNvGraphicFramePr/>
          <p:nvPr/>
        </p:nvGraphicFramePr>
        <p:xfrm>
          <a:off x="159250" y="1444900"/>
          <a:ext cx="3000000" cy="3000000"/>
        </p:xfrm>
        <a:graphic>
          <a:graphicData uri="http://schemas.openxmlformats.org/drawingml/2006/table">
            <a:tbl>
              <a:tblPr>
                <a:noFill/>
                <a:tableStyleId>{CA625368-03BB-4CAE-8C3B-03AED7BD465F}</a:tableStyleId>
              </a:tblPr>
              <a:tblGrid>
                <a:gridCol w="1180250"/>
                <a:gridCol w="2181775"/>
                <a:gridCol w="2413400"/>
                <a:gridCol w="3050075"/>
              </a:tblGrid>
              <a:tr h="297900">
                <a:tc>
                  <a:txBody>
                    <a:bodyPr/>
                    <a:lstStyle/>
                    <a:p>
                      <a:pPr indent="0" lvl="0" marL="0" rtl="0" algn="l">
                        <a:spcBef>
                          <a:spcPts val="0"/>
                        </a:spcBef>
                        <a:spcAft>
                          <a:spcPts val="0"/>
                        </a:spcAft>
                        <a:buNone/>
                      </a:pPr>
                      <a:r>
                        <a:rPr b="1" lang="en" sz="1000">
                          <a:solidFill>
                            <a:schemeClr val="lt1"/>
                          </a:solidFill>
                          <a:latin typeface="Poppins"/>
                          <a:ea typeface="Poppins"/>
                          <a:cs typeface="Poppins"/>
                          <a:sym typeface="Poppins"/>
                        </a:rPr>
                        <a:t>Employee Lifecycle Stage</a:t>
                      </a:r>
                      <a:endParaRPr b="1" sz="1000">
                        <a:solidFill>
                          <a:schemeClr val="lt1"/>
                        </a:solidFill>
                        <a:latin typeface="Poppins"/>
                        <a:ea typeface="Poppins"/>
                        <a:cs typeface="Poppins"/>
                        <a:sym typeface="Poppins"/>
                      </a:endParaRPr>
                    </a:p>
                  </a:txBody>
                  <a:tcPr marT="91425" marB="91425" marR="91425" marL="91425">
                    <a:solidFill>
                      <a:srgbClr val="201678"/>
                    </a:solidFill>
                  </a:tcPr>
                </a:tc>
                <a:tc>
                  <a:txBody>
                    <a:bodyPr/>
                    <a:lstStyle/>
                    <a:p>
                      <a:pPr indent="0" lvl="0" marL="0" rtl="0" algn="l">
                        <a:spcBef>
                          <a:spcPts val="0"/>
                        </a:spcBef>
                        <a:spcAft>
                          <a:spcPts val="0"/>
                        </a:spcAft>
                        <a:buClr>
                          <a:schemeClr val="dk1"/>
                        </a:buClr>
                        <a:buSzPts val="1100"/>
                        <a:buFont typeface="Arial"/>
                        <a:buNone/>
                      </a:pPr>
                      <a:r>
                        <a:rPr b="1" lang="en" sz="1000">
                          <a:solidFill>
                            <a:schemeClr val="lt1"/>
                          </a:solidFill>
                          <a:latin typeface="Poppins"/>
                          <a:ea typeface="Poppins"/>
                          <a:cs typeface="Poppins"/>
                          <a:sym typeface="Poppins"/>
                        </a:rPr>
                        <a:t>People</a:t>
                      </a:r>
                      <a:endParaRPr b="1" sz="1000">
                        <a:solidFill>
                          <a:schemeClr val="lt1"/>
                        </a:solidFill>
                        <a:latin typeface="Poppins"/>
                        <a:ea typeface="Poppins"/>
                        <a:cs typeface="Poppins"/>
                        <a:sym typeface="Poppins"/>
                      </a:endParaRPr>
                    </a:p>
                    <a:p>
                      <a:pPr indent="0" lvl="0" marL="0" rtl="0" algn="l">
                        <a:spcBef>
                          <a:spcPts val="0"/>
                        </a:spcBef>
                        <a:spcAft>
                          <a:spcPts val="0"/>
                        </a:spcAft>
                        <a:buNone/>
                      </a:pPr>
                      <a:r>
                        <a:rPr lang="en" sz="700">
                          <a:solidFill>
                            <a:schemeClr val="lt1"/>
                          </a:solidFill>
                          <a:latin typeface="Poppins"/>
                          <a:ea typeface="Poppins"/>
                          <a:cs typeface="Poppins"/>
                          <a:sym typeface="Poppins"/>
                        </a:rPr>
                        <a:t>Identify people who are a part of the employee lifecycle</a:t>
                      </a:r>
                      <a:endParaRPr sz="700">
                        <a:solidFill>
                          <a:schemeClr val="lt1"/>
                        </a:solidFill>
                        <a:latin typeface="Poppins"/>
                        <a:ea typeface="Poppins"/>
                        <a:cs typeface="Poppins"/>
                        <a:sym typeface="Poppins"/>
                      </a:endParaRPr>
                    </a:p>
                  </a:txBody>
                  <a:tcPr marT="91425" marB="91425" marR="91425" marL="91425">
                    <a:solidFill>
                      <a:srgbClr val="201678"/>
                    </a:solidFill>
                  </a:tcPr>
                </a:tc>
                <a:tc>
                  <a:txBody>
                    <a:bodyPr/>
                    <a:lstStyle/>
                    <a:p>
                      <a:pPr indent="0" lvl="0" marL="0" rtl="0" algn="l">
                        <a:spcBef>
                          <a:spcPts val="0"/>
                        </a:spcBef>
                        <a:spcAft>
                          <a:spcPts val="0"/>
                        </a:spcAft>
                        <a:buClr>
                          <a:schemeClr val="dk1"/>
                        </a:buClr>
                        <a:buSzPts val="1100"/>
                        <a:buFont typeface="Arial"/>
                        <a:buNone/>
                      </a:pPr>
                      <a:r>
                        <a:rPr b="1" lang="en" sz="1000">
                          <a:solidFill>
                            <a:schemeClr val="lt1"/>
                          </a:solidFill>
                          <a:latin typeface="Poppins"/>
                          <a:ea typeface="Poppins"/>
                          <a:cs typeface="Poppins"/>
                          <a:sym typeface="Poppins"/>
                        </a:rPr>
                        <a:t>Process</a:t>
                      </a:r>
                      <a:endParaRPr b="1" sz="1000">
                        <a:solidFill>
                          <a:schemeClr val="lt1"/>
                        </a:solidFill>
                        <a:latin typeface="Poppins"/>
                        <a:ea typeface="Poppins"/>
                        <a:cs typeface="Poppins"/>
                        <a:sym typeface="Poppins"/>
                      </a:endParaRPr>
                    </a:p>
                    <a:p>
                      <a:pPr indent="0" lvl="0" marL="0" rtl="0" algn="l">
                        <a:spcBef>
                          <a:spcPts val="0"/>
                        </a:spcBef>
                        <a:spcAft>
                          <a:spcPts val="0"/>
                        </a:spcAft>
                        <a:buNone/>
                      </a:pPr>
                      <a:r>
                        <a:rPr lang="en" sz="700">
                          <a:solidFill>
                            <a:schemeClr val="lt1"/>
                          </a:solidFill>
                          <a:latin typeface="Poppins"/>
                          <a:ea typeface="Poppins"/>
                          <a:cs typeface="Poppins"/>
                          <a:sym typeface="Poppins"/>
                        </a:rPr>
                        <a:t>Evaluate existing processes to identify systemic changes needed to improve DEI</a:t>
                      </a:r>
                      <a:endParaRPr sz="700">
                        <a:solidFill>
                          <a:schemeClr val="lt1"/>
                        </a:solidFill>
                        <a:latin typeface="Poppins"/>
                        <a:ea typeface="Poppins"/>
                        <a:cs typeface="Poppins"/>
                        <a:sym typeface="Poppins"/>
                      </a:endParaRPr>
                    </a:p>
                  </a:txBody>
                  <a:tcPr marT="91425" marB="91425" marR="91425" marL="91425">
                    <a:solidFill>
                      <a:srgbClr val="201678"/>
                    </a:solidFill>
                  </a:tcPr>
                </a:tc>
                <a:tc>
                  <a:txBody>
                    <a:bodyPr/>
                    <a:lstStyle/>
                    <a:p>
                      <a:pPr indent="0" lvl="0" marL="0" rtl="0" algn="l">
                        <a:spcBef>
                          <a:spcPts val="0"/>
                        </a:spcBef>
                        <a:spcAft>
                          <a:spcPts val="0"/>
                        </a:spcAft>
                        <a:buClr>
                          <a:schemeClr val="dk1"/>
                        </a:buClr>
                        <a:buSzPts val="1100"/>
                        <a:buFont typeface="Arial"/>
                        <a:buNone/>
                      </a:pPr>
                      <a:r>
                        <a:rPr b="1" lang="en" sz="1000">
                          <a:solidFill>
                            <a:schemeClr val="lt1"/>
                          </a:solidFill>
                          <a:latin typeface="Poppins"/>
                          <a:ea typeface="Poppins"/>
                          <a:cs typeface="Poppins"/>
                          <a:sym typeface="Poppins"/>
                        </a:rPr>
                        <a:t>Technology</a:t>
                      </a:r>
                      <a:endParaRPr b="1" sz="1000">
                        <a:solidFill>
                          <a:schemeClr val="lt1"/>
                        </a:solidFill>
                        <a:latin typeface="Poppins"/>
                        <a:ea typeface="Poppins"/>
                        <a:cs typeface="Poppins"/>
                        <a:sym typeface="Poppins"/>
                      </a:endParaRPr>
                    </a:p>
                    <a:p>
                      <a:pPr indent="0" lvl="0" marL="0" rtl="0" algn="l">
                        <a:spcBef>
                          <a:spcPts val="0"/>
                        </a:spcBef>
                        <a:spcAft>
                          <a:spcPts val="0"/>
                        </a:spcAft>
                        <a:buNone/>
                      </a:pPr>
                      <a:r>
                        <a:rPr lang="en" sz="700">
                          <a:solidFill>
                            <a:schemeClr val="lt1"/>
                          </a:solidFill>
                          <a:latin typeface="Poppins"/>
                          <a:ea typeface="Poppins"/>
                          <a:cs typeface="Poppins"/>
                          <a:sym typeface="Poppins"/>
                        </a:rPr>
                        <a:t>Assess the technology or other resources used in each stage of the life cycle for inequities such as poor accessibility or biases</a:t>
                      </a:r>
                      <a:endParaRPr sz="700">
                        <a:solidFill>
                          <a:schemeClr val="lt1"/>
                        </a:solidFill>
                        <a:latin typeface="Poppins"/>
                        <a:ea typeface="Poppins"/>
                        <a:cs typeface="Poppins"/>
                        <a:sym typeface="Poppins"/>
                      </a:endParaRPr>
                    </a:p>
                  </a:txBody>
                  <a:tcPr marT="91425" marB="91425" marR="91425" marL="91425">
                    <a:solidFill>
                      <a:srgbClr val="201678"/>
                    </a:solidFill>
                  </a:tcPr>
                </a:tc>
              </a:tr>
              <a:tr h="410400">
                <a:tc>
                  <a:txBody>
                    <a:bodyPr/>
                    <a:lstStyle/>
                    <a:p>
                      <a:pPr indent="0" lvl="0" marL="0" rtl="0" algn="ctr">
                        <a:spcBef>
                          <a:spcPts val="0"/>
                        </a:spcBef>
                        <a:spcAft>
                          <a:spcPts val="0"/>
                        </a:spcAft>
                        <a:buNone/>
                      </a:pPr>
                      <a:r>
                        <a:rPr b="1" lang="en" sz="800">
                          <a:latin typeface="Poppins"/>
                          <a:ea typeface="Poppins"/>
                          <a:cs typeface="Poppins"/>
                          <a:sym typeface="Poppins"/>
                        </a:rPr>
                        <a:t>Attract</a:t>
                      </a:r>
                      <a:endParaRPr b="1" sz="800">
                        <a:latin typeface="Poppins"/>
                        <a:ea typeface="Poppins"/>
                        <a:cs typeface="Poppins"/>
                        <a:sym typeface="Poppins"/>
                      </a:endParaRPr>
                    </a:p>
                  </a:txBody>
                  <a:tcPr marT="91425" marB="91425" marR="91425" marL="91425" anchor="ctr">
                    <a:solidFill>
                      <a:srgbClr val="66E0FA"/>
                    </a:solidFill>
                  </a:tcPr>
                </a:tc>
                <a:tc>
                  <a:txBody>
                    <a:bodyPr/>
                    <a:lstStyle/>
                    <a:p>
                      <a:pPr indent="0" lvl="0" marL="0" rtl="0" algn="l">
                        <a:spcBef>
                          <a:spcPts val="0"/>
                        </a:spcBef>
                        <a:spcAft>
                          <a:spcPts val="0"/>
                        </a:spcAft>
                        <a:buNone/>
                      </a:pPr>
                      <a:r>
                        <a:rPr lang="en" sz="600">
                          <a:latin typeface="Poppins"/>
                          <a:ea typeface="Poppins"/>
                          <a:cs typeface="Poppins"/>
                          <a:sym typeface="Poppins"/>
                        </a:rPr>
                        <a:t>How are we attracting people of diverse backgrounds (e.g. people with disabilities, veterans, people of color)?</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Are we reaching out to a variety of post-secondary institutions (e.g. technical schools, state schools, historically Black colleges or universities)?</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Are we using accessible platforms for reaching out to candidates (e.g. leveraging community partnerships)?</a:t>
                      </a:r>
                      <a:endParaRPr sz="600">
                        <a:latin typeface="Poppins"/>
                        <a:ea typeface="Poppins"/>
                        <a:cs typeface="Poppins"/>
                        <a:sym typeface="Poppins"/>
                      </a:endParaRPr>
                    </a:p>
                  </a:txBody>
                  <a:tcPr marT="91425" marB="91425" marR="91425" marL="91425"/>
                </a:tc>
              </a:tr>
              <a:tr h="328300">
                <a:tc>
                  <a:txBody>
                    <a:bodyPr/>
                    <a:lstStyle/>
                    <a:p>
                      <a:pPr indent="0" lvl="0" marL="0" rtl="0" algn="ctr">
                        <a:spcBef>
                          <a:spcPts val="0"/>
                        </a:spcBef>
                        <a:spcAft>
                          <a:spcPts val="0"/>
                        </a:spcAft>
                        <a:buNone/>
                      </a:pPr>
                      <a:r>
                        <a:rPr b="1" lang="en" sz="800">
                          <a:latin typeface="Poppins"/>
                          <a:ea typeface="Poppins"/>
                          <a:cs typeface="Poppins"/>
                          <a:sym typeface="Poppins"/>
                        </a:rPr>
                        <a:t>Recruit</a:t>
                      </a:r>
                      <a:endParaRPr b="1" sz="800">
                        <a:latin typeface="Poppins"/>
                        <a:ea typeface="Poppins"/>
                        <a:cs typeface="Poppins"/>
                        <a:sym typeface="Poppins"/>
                      </a:endParaRPr>
                    </a:p>
                  </a:txBody>
                  <a:tcPr marT="91425" marB="91425" marR="91425" marL="91425" anchor="ctr">
                    <a:solidFill>
                      <a:srgbClr val="66E0FA"/>
                    </a:solidFill>
                  </a:tcPr>
                </a:tc>
                <a:tc>
                  <a:txBody>
                    <a:bodyPr/>
                    <a:lstStyle/>
                    <a:p>
                      <a:pPr indent="0" lvl="0" marL="0" rtl="0" algn="l">
                        <a:spcBef>
                          <a:spcPts val="0"/>
                        </a:spcBef>
                        <a:spcAft>
                          <a:spcPts val="0"/>
                        </a:spcAft>
                        <a:buNone/>
                      </a:pPr>
                      <a:r>
                        <a:rPr lang="en" sz="600">
                          <a:latin typeface="Poppins"/>
                          <a:ea typeface="Poppins"/>
                          <a:cs typeface="Poppins"/>
                          <a:sym typeface="Poppins"/>
                        </a:rPr>
                        <a:t>Are there any groups of people who are not being screened (e.g. people of color, women)?</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Are we interviewing/hiring enough candidates from diverse backgrounds?</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Are we using technology that may be screening employees out of the process based on superficial/subjective characteristics?</a:t>
                      </a:r>
                      <a:endParaRPr sz="600">
                        <a:latin typeface="Poppins"/>
                        <a:ea typeface="Poppins"/>
                        <a:cs typeface="Poppins"/>
                        <a:sym typeface="Poppins"/>
                      </a:endParaRPr>
                    </a:p>
                  </a:txBody>
                  <a:tcPr marT="91425" marB="91425" marR="91425" marL="91425"/>
                </a:tc>
              </a:tr>
              <a:tr h="410400">
                <a:tc>
                  <a:txBody>
                    <a:bodyPr/>
                    <a:lstStyle/>
                    <a:p>
                      <a:pPr indent="0" lvl="0" marL="0" rtl="0" algn="ctr">
                        <a:spcBef>
                          <a:spcPts val="0"/>
                        </a:spcBef>
                        <a:spcAft>
                          <a:spcPts val="0"/>
                        </a:spcAft>
                        <a:buNone/>
                      </a:pPr>
                      <a:r>
                        <a:rPr b="1" lang="en" sz="800">
                          <a:latin typeface="Poppins"/>
                          <a:ea typeface="Poppins"/>
                          <a:cs typeface="Poppins"/>
                          <a:sym typeface="Poppins"/>
                        </a:rPr>
                        <a:t>Onboard</a:t>
                      </a:r>
                      <a:endParaRPr b="1" sz="800">
                        <a:latin typeface="Poppins"/>
                        <a:ea typeface="Poppins"/>
                        <a:cs typeface="Poppins"/>
                        <a:sym typeface="Poppins"/>
                      </a:endParaRPr>
                    </a:p>
                  </a:txBody>
                  <a:tcPr marT="91425" marB="91425" marR="91425" marL="91425" anchor="ctr">
                    <a:solidFill>
                      <a:srgbClr val="66E0FA"/>
                    </a:solidFill>
                  </a:tcPr>
                </a:tc>
                <a:tc>
                  <a:txBody>
                    <a:bodyPr/>
                    <a:lstStyle/>
                    <a:p>
                      <a:pPr indent="0" lvl="0" marL="0" rtl="0" algn="l">
                        <a:spcBef>
                          <a:spcPts val="0"/>
                        </a:spcBef>
                        <a:spcAft>
                          <a:spcPts val="0"/>
                        </a:spcAft>
                        <a:buNone/>
                      </a:pPr>
                      <a:r>
                        <a:rPr lang="en" sz="600">
                          <a:latin typeface="Poppins"/>
                          <a:ea typeface="Poppins"/>
                          <a:cs typeface="Poppins"/>
                          <a:sym typeface="Poppins"/>
                        </a:rPr>
                        <a:t>Who are new hires meeting when they’re hired? Do new hires from diverse backgrounds feel a sense of belonging?</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Are we introducing new hires fairly to important stakeholders (e.g. forman networking for new hires, mentorship programs)?</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Is the technology we’re using for onboarding accessible? Have we designed the onboarding experience based on multiple, diverse groups of users?</a:t>
                      </a:r>
                      <a:endParaRPr sz="600">
                        <a:latin typeface="Poppins"/>
                        <a:ea typeface="Poppins"/>
                        <a:cs typeface="Poppins"/>
                        <a:sym typeface="Poppins"/>
                      </a:endParaRPr>
                    </a:p>
                  </a:txBody>
                  <a:tcPr marT="91425" marB="91425" marR="91425" marL="91425"/>
                </a:tc>
              </a:tr>
              <a:tr h="328300">
                <a:tc>
                  <a:txBody>
                    <a:bodyPr/>
                    <a:lstStyle/>
                    <a:p>
                      <a:pPr indent="0" lvl="0" marL="0" rtl="0" algn="ctr">
                        <a:spcBef>
                          <a:spcPts val="0"/>
                        </a:spcBef>
                        <a:spcAft>
                          <a:spcPts val="0"/>
                        </a:spcAft>
                        <a:buNone/>
                      </a:pPr>
                      <a:r>
                        <a:rPr b="1" lang="en" sz="800">
                          <a:latin typeface="Poppins"/>
                          <a:ea typeface="Poppins"/>
                          <a:cs typeface="Poppins"/>
                          <a:sym typeface="Poppins"/>
                        </a:rPr>
                        <a:t>Perform</a:t>
                      </a:r>
                      <a:endParaRPr b="1" sz="800">
                        <a:latin typeface="Poppins"/>
                        <a:ea typeface="Poppins"/>
                        <a:cs typeface="Poppins"/>
                        <a:sym typeface="Poppins"/>
                      </a:endParaRPr>
                    </a:p>
                  </a:txBody>
                  <a:tcPr marT="91425" marB="91425" marR="91425" marL="91425" anchor="ctr">
                    <a:solidFill>
                      <a:srgbClr val="66E0FA"/>
                    </a:solidFill>
                  </a:tcPr>
                </a:tc>
                <a:tc>
                  <a:txBody>
                    <a:bodyPr/>
                    <a:lstStyle/>
                    <a:p>
                      <a:pPr indent="0" lvl="0" marL="0" rtl="0" algn="l">
                        <a:spcBef>
                          <a:spcPts val="0"/>
                        </a:spcBef>
                        <a:spcAft>
                          <a:spcPts val="0"/>
                        </a:spcAft>
                        <a:buNone/>
                      </a:pPr>
                      <a:r>
                        <a:rPr lang="en" sz="600">
                          <a:latin typeface="Poppins"/>
                          <a:ea typeface="Poppins"/>
                          <a:cs typeface="Poppins"/>
                          <a:sym typeface="Poppins"/>
                        </a:rPr>
                        <a:t>Are diverse groups of employees given equal opportunities to projects and assignments?</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Are performance reviews as objective as possible?</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Are talent assessments objective and fair?</a:t>
                      </a:r>
                      <a:endParaRPr sz="600">
                        <a:latin typeface="Poppins"/>
                        <a:ea typeface="Poppins"/>
                        <a:cs typeface="Poppins"/>
                        <a:sym typeface="Poppins"/>
                      </a:endParaRPr>
                    </a:p>
                  </a:txBody>
                  <a:tcPr marT="91425" marB="91425" marR="91425" marL="91425"/>
                </a:tc>
              </a:tr>
              <a:tr h="410400">
                <a:tc>
                  <a:txBody>
                    <a:bodyPr/>
                    <a:lstStyle/>
                    <a:p>
                      <a:pPr indent="0" lvl="0" marL="0" rtl="0" algn="ctr">
                        <a:spcBef>
                          <a:spcPts val="0"/>
                        </a:spcBef>
                        <a:spcAft>
                          <a:spcPts val="0"/>
                        </a:spcAft>
                        <a:buNone/>
                      </a:pPr>
                      <a:r>
                        <a:rPr b="1" lang="en" sz="800">
                          <a:latin typeface="Poppins"/>
                          <a:ea typeface="Poppins"/>
                          <a:cs typeface="Poppins"/>
                          <a:sym typeface="Poppins"/>
                        </a:rPr>
                        <a:t>Grow</a:t>
                      </a:r>
                      <a:endParaRPr b="1" sz="800">
                        <a:latin typeface="Poppins"/>
                        <a:ea typeface="Poppins"/>
                        <a:cs typeface="Poppins"/>
                        <a:sym typeface="Poppins"/>
                      </a:endParaRPr>
                    </a:p>
                  </a:txBody>
                  <a:tcPr marT="91425" marB="91425" marR="91425" marL="91425" anchor="ctr">
                    <a:solidFill>
                      <a:srgbClr val="66E0FA"/>
                    </a:solidFill>
                  </a:tcPr>
                </a:tc>
                <a:tc>
                  <a:txBody>
                    <a:bodyPr/>
                    <a:lstStyle/>
                    <a:p>
                      <a:pPr indent="0" lvl="0" marL="0" rtl="0" algn="l">
                        <a:spcBef>
                          <a:spcPts val="0"/>
                        </a:spcBef>
                        <a:spcAft>
                          <a:spcPts val="0"/>
                        </a:spcAft>
                        <a:buNone/>
                      </a:pPr>
                      <a:r>
                        <a:rPr lang="en" sz="600">
                          <a:latin typeface="Poppins"/>
                          <a:ea typeface="Poppins"/>
                          <a:cs typeface="Poppins"/>
                          <a:sym typeface="Poppins"/>
                        </a:rPr>
                        <a:t>Are diverse groups of employees growing in the organization or is there a glass ceiling impacting specific groups of employees?</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Are diverse groups of employees being promoted?</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600">
                          <a:latin typeface="Poppins"/>
                          <a:ea typeface="Poppins"/>
                          <a:cs typeface="Poppins"/>
                          <a:sym typeface="Poppins"/>
                        </a:rPr>
                        <a:t>Have LMS modules been assessed to be accessible</a:t>
                      </a:r>
                      <a:endParaRPr sz="600">
                        <a:latin typeface="Poppins"/>
                        <a:ea typeface="Poppins"/>
                        <a:cs typeface="Poppins"/>
                        <a:sym typeface="Poppins"/>
                      </a:endParaRPr>
                    </a:p>
                    <a:p>
                      <a:pPr indent="0" lvl="0" marL="0" rtl="0" algn="l">
                        <a:spcBef>
                          <a:spcPts val="0"/>
                        </a:spcBef>
                        <a:spcAft>
                          <a:spcPts val="0"/>
                        </a:spcAft>
                        <a:buNone/>
                      </a:pPr>
                      <a:r>
                        <a:rPr lang="en" sz="600">
                          <a:latin typeface="Poppins"/>
                          <a:ea typeface="Poppins"/>
                          <a:cs typeface="Poppins"/>
                          <a:sym typeface="Poppins"/>
                        </a:rPr>
                        <a:t>(e.g. audio/visual impairments)?</a:t>
                      </a:r>
                      <a:endParaRPr sz="600">
                        <a:latin typeface="Poppins"/>
                        <a:ea typeface="Poppins"/>
                        <a:cs typeface="Poppins"/>
                        <a:sym typeface="Poppins"/>
                      </a:endParaRPr>
                    </a:p>
                  </a:txBody>
                  <a:tcPr marT="91425" marB="91425" marR="91425" marL="91425"/>
                </a:tc>
              </a:tr>
              <a:tr h="328300">
                <a:tc>
                  <a:txBody>
                    <a:bodyPr/>
                    <a:lstStyle/>
                    <a:p>
                      <a:pPr indent="0" lvl="0" marL="0" rtl="0" algn="ctr">
                        <a:spcBef>
                          <a:spcPts val="0"/>
                        </a:spcBef>
                        <a:spcAft>
                          <a:spcPts val="0"/>
                        </a:spcAft>
                        <a:buNone/>
                      </a:pPr>
                      <a:r>
                        <a:rPr b="1" lang="en" sz="800">
                          <a:latin typeface="Poppins"/>
                          <a:ea typeface="Poppins"/>
                          <a:cs typeface="Poppins"/>
                          <a:sym typeface="Poppins"/>
                        </a:rPr>
                        <a:t>Exit</a:t>
                      </a:r>
                      <a:endParaRPr b="1" sz="800">
                        <a:latin typeface="Poppins"/>
                        <a:ea typeface="Poppins"/>
                        <a:cs typeface="Poppins"/>
                        <a:sym typeface="Poppins"/>
                      </a:endParaRPr>
                    </a:p>
                  </a:txBody>
                  <a:tcPr marT="91425" marB="91425" marR="91425" marL="91425" anchor="ctr">
                    <a:solidFill>
                      <a:srgbClr val="66E0FA"/>
                    </a:solidFill>
                  </a:tcPr>
                </a:tc>
                <a:tc>
                  <a:txBody>
                    <a:bodyPr/>
                    <a:lstStyle/>
                    <a:p>
                      <a:pPr indent="0" lvl="0" marL="0" rtl="0" algn="l">
                        <a:spcBef>
                          <a:spcPts val="0"/>
                        </a:spcBef>
                        <a:spcAft>
                          <a:spcPts val="0"/>
                        </a:spcAft>
                        <a:buNone/>
                      </a:pPr>
                      <a:r>
                        <a:rPr lang="en" sz="600">
                          <a:latin typeface="Poppins"/>
                          <a:ea typeface="Poppins"/>
                          <a:cs typeface="Poppins"/>
                          <a:sym typeface="Poppins"/>
                        </a:rPr>
                        <a:t>Are there specific groups of employees experiencing higher turnover?</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rPr lang="en" sz="600">
                          <a:latin typeface="Poppins"/>
                          <a:ea typeface="Poppins"/>
                          <a:cs typeface="Poppins"/>
                          <a:sym typeface="Poppins"/>
                        </a:rPr>
                        <a:t>How are we treating groups of employees when they are off-boarded?</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600">
                        <a:latin typeface="Poppins"/>
                        <a:ea typeface="Poppins"/>
                        <a:cs typeface="Poppins"/>
                        <a:sym typeface="Poppins"/>
                      </a:endParaRPr>
                    </a:p>
                  </a:txBody>
                  <a:tcPr marT="91425" marB="91425" marR="91425" marL="91425"/>
                </a:tc>
              </a:tr>
              <a:tr h="328300">
                <a:tc>
                  <a:txBody>
                    <a:bodyPr/>
                    <a:lstStyle/>
                    <a:p>
                      <a:pPr indent="0" lvl="0" marL="0" rtl="0" algn="ctr">
                        <a:spcBef>
                          <a:spcPts val="0"/>
                        </a:spcBef>
                        <a:spcAft>
                          <a:spcPts val="0"/>
                        </a:spcAft>
                        <a:buNone/>
                      </a:pPr>
                      <a:r>
                        <a:rPr b="1" lang="en" sz="800">
                          <a:latin typeface="Poppins"/>
                          <a:ea typeface="Poppins"/>
                          <a:cs typeface="Poppins"/>
                          <a:sym typeface="Poppins"/>
                        </a:rPr>
                        <a:t>Alumni</a:t>
                      </a:r>
                      <a:endParaRPr b="1" sz="800">
                        <a:latin typeface="Poppins"/>
                        <a:ea typeface="Poppins"/>
                        <a:cs typeface="Poppins"/>
                        <a:sym typeface="Poppins"/>
                      </a:endParaRPr>
                    </a:p>
                  </a:txBody>
                  <a:tcPr marT="91425" marB="91425" marR="91425" marL="91425" anchor="ctr">
                    <a:solidFill>
                      <a:srgbClr val="66E0FA"/>
                    </a:solidFill>
                  </a:tcPr>
                </a:tc>
                <a:tc>
                  <a:txBody>
                    <a:bodyPr/>
                    <a:lstStyle/>
                    <a:p>
                      <a:pPr indent="0" lvl="0" marL="0" rtl="0" algn="l">
                        <a:spcBef>
                          <a:spcPts val="0"/>
                        </a:spcBef>
                        <a:spcAft>
                          <a:spcPts val="0"/>
                        </a:spcAft>
                        <a:buNone/>
                      </a:pPr>
                      <a:r>
                        <a:rPr lang="en" sz="600">
                          <a:latin typeface="Poppins"/>
                          <a:ea typeface="Poppins"/>
                          <a:cs typeface="Poppins"/>
                          <a:sym typeface="Poppins"/>
                        </a:rPr>
                        <a:t>Which groups of alumni are we engaging with (e.g. only male alumni)?</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600">
                        <a:latin typeface="Poppins"/>
                        <a:ea typeface="Poppins"/>
                        <a:cs typeface="Poppins"/>
                        <a:sym typeface="Poppins"/>
                      </a:endParaRPr>
                    </a:p>
                  </a:txBody>
                  <a:tcPr marT="91425" marB="91425" marR="91425" marL="91425"/>
                </a:tc>
                <a:tc>
                  <a:txBody>
                    <a:bodyPr/>
                    <a:lstStyle/>
                    <a:p>
                      <a:pPr indent="0" lvl="0" marL="0" rtl="0" algn="l">
                        <a:spcBef>
                          <a:spcPts val="0"/>
                        </a:spcBef>
                        <a:spcAft>
                          <a:spcPts val="0"/>
                        </a:spcAft>
                        <a:buNone/>
                      </a:pPr>
                      <a:r>
                        <a:t/>
                      </a:r>
                      <a:endParaRPr sz="600">
                        <a:latin typeface="Poppins"/>
                        <a:ea typeface="Poppins"/>
                        <a:cs typeface="Poppins"/>
                        <a:sym typeface="Poppins"/>
                      </a:endParaRPr>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5" name="Shape 1415"/>
        <p:cNvGrpSpPr/>
        <p:nvPr/>
      </p:nvGrpSpPr>
      <p:grpSpPr>
        <a:xfrm>
          <a:off x="0" y="0"/>
          <a:ext cx="0" cy="0"/>
          <a:chOff x="0" y="0"/>
          <a:chExt cx="0" cy="0"/>
        </a:xfrm>
      </p:grpSpPr>
      <p:sp>
        <p:nvSpPr>
          <p:cNvPr id="1416" name="Google Shape;1416;p126"/>
          <p:cNvSpPr txBox="1"/>
          <p:nvPr/>
        </p:nvSpPr>
        <p:spPr>
          <a:xfrm>
            <a:off x="275750" y="1606950"/>
            <a:ext cx="2830500" cy="1523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1"/>
              </a:buClr>
              <a:buSzPts val="1100"/>
              <a:buFont typeface="Arial"/>
              <a:buNone/>
            </a:pPr>
            <a:r>
              <a:rPr b="1" lang="en" sz="2900">
                <a:solidFill>
                  <a:schemeClr val="lt1"/>
                </a:solidFill>
                <a:latin typeface="Poppins"/>
                <a:ea typeface="Poppins"/>
                <a:cs typeface="Poppins"/>
                <a:sym typeface="Poppins"/>
              </a:rPr>
              <a:t>The Seven </a:t>
            </a:r>
            <a:r>
              <a:rPr b="1" lang="en" sz="2900">
                <a:solidFill>
                  <a:schemeClr val="accent1"/>
                </a:solidFill>
                <a:latin typeface="Poppins"/>
                <a:ea typeface="Poppins"/>
                <a:cs typeface="Poppins"/>
                <a:sym typeface="Poppins"/>
              </a:rPr>
              <a:t>DEI Strategies </a:t>
            </a:r>
            <a:r>
              <a:rPr b="1" lang="en" sz="2900">
                <a:solidFill>
                  <a:schemeClr val="lt1"/>
                </a:solidFill>
                <a:latin typeface="Poppins"/>
                <a:ea typeface="Poppins"/>
                <a:cs typeface="Poppins"/>
                <a:sym typeface="Poppins"/>
              </a:rPr>
              <a:t>for Success</a:t>
            </a:r>
            <a:endParaRPr b="1" sz="2900">
              <a:solidFill>
                <a:schemeClr val="lt1"/>
              </a:solidFill>
              <a:latin typeface="Poppins"/>
              <a:ea typeface="Poppins"/>
              <a:cs typeface="Poppins"/>
              <a:sym typeface="Poppins"/>
            </a:endParaRPr>
          </a:p>
        </p:txBody>
      </p:sp>
      <p:sp>
        <p:nvSpPr>
          <p:cNvPr id="1417" name="Google Shape;1417;p126"/>
          <p:cNvSpPr txBox="1"/>
          <p:nvPr>
            <p:ph idx="4294967295" type="title"/>
          </p:nvPr>
        </p:nvSpPr>
        <p:spPr>
          <a:xfrm>
            <a:off x="3609600" y="1399200"/>
            <a:ext cx="5534400" cy="2311800"/>
          </a:xfrm>
          <a:prstGeom prst="rect">
            <a:avLst/>
          </a:prstGeom>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5100">
                <a:latin typeface="Poppins"/>
                <a:ea typeface="Poppins"/>
                <a:cs typeface="Poppins"/>
                <a:sym typeface="Poppins"/>
              </a:rPr>
              <a:t>Strategy 7: </a:t>
            </a:r>
            <a:endParaRPr b="1" sz="51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3700">
                <a:latin typeface="Poppins"/>
                <a:ea typeface="Poppins"/>
                <a:cs typeface="Poppins"/>
                <a:sym typeface="Poppins"/>
              </a:rPr>
              <a:t>Celebrate Progress </a:t>
            </a:r>
            <a:endParaRPr sz="3700">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rPr lang="en" sz="3700">
                <a:latin typeface="Poppins"/>
                <a:ea typeface="Poppins"/>
                <a:cs typeface="Poppins"/>
                <a:sym typeface="Poppins"/>
              </a:rPr>
              <a:t>and Success</a:t>
            </a:r>
            <a:endParaRPr sz="3700">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1" name="Shape 1421"/>
        <p:cNvGrpSpPr/>
        <p:nvPr/>
      </p:nvGrpSpPr>
      <p:grpSpPr>
        <a:xfrm>
          <a:off x="0" y="0"/>
          <a:ext cx="0" cy="0"/>
          <a:chOff x="0" y="0"/>
          <a:chExt cx="0" cy="0"/>
        </a:xfrm>
      </p:grpSpPr>
      <p:sp>
        <p:nvSpPr>
          <p:cNvPr id="1422" name="Google Shape;1422;p127"/>
          <p:cNvSpPr txBox="1"/>
          <p:nvPr/>
        </p:nvSpPr>
        <p:spPr>
          <a:xfrm>
            <a:off x="1872450" y="348575"/>
            <a:ext cx="5399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#7: Celebrate Progress and Success</a:t>
            </a:r>
            <a:endParaRPr b="1" sz="1800">
              <a:latin typeface="Poppins"/>
              <a:ea typeface="Poppins"/>
              <a:cs typeface="Poppins"/>
              <a:sym typeface="Poppins"/>
            </a:endParaRPr>
          </a:p>
        </p:txBody>
      </p:sp>
      <p:graphicFrame>
        <p:nvGraphicFramePr>
          <p:cNvPr id="1423" name="Google Shape;1423;p127"/>
          <p:cNvGraphicFramePr/>
          <p:nvPr/>
        </p:nvGraphicFramePr>
        <p:xfrm>
          <a:off x="381325" y="1425325"/>
          <a:ext cx="3000000" cy="3000000"/>
        </p:xfrm>
        <a:graphic>
          <a:graphicData uri="http://schemas.openxmlformats.org/drawingml/2006/table">
            <a:tbl>
              <a:tblPr>
                <a:noFill/>
                <a:tableStyleId>{CA625368-03BB-4CAE-8C3B-03AED7BD465F}</a:tableStyleId>
              </a:tblPr>
              <a:tblGrid>
                <a:gridCol w="2112750"/>
                <a:gridCol w="2112750"/>
                <a:gridCol w="2112750"/>
                <a:gridCol w="2112750"/>
              </a:tblGrid>
              <a:tr h="278675">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Organizational Strategic Goal</a:t>
                      </a:r>
                      <a:endParaRPr b="1" sz="900">
                        <a:solidFill>
                          <a:schemeClr val="dk1"/>
                        </a:solidFill>
                        <a:latin typeface="Poppins"/>
                        <a:ea typeface="Poppins"/>
                        <a:cs typeface="Poppins"/>
                        <a:sym typeface="Poppins"/>
                      </a:endParaRPr>
                    </a:p>
                  </a:txBody>
                  <a:tcPr marT="45700" marB="45700" marR="91425" marL="91425" anchor="ctr">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DEI Implications</a:t>
                      </a:r>
                      <a:endParaRPr b="1" sz="900">
                        <a:solidFill>
                          <a:schemeClr val="dk1"/>
                        </a:solidFill>
                        <a:latin typeface="Poppins"/>
                        <a:ea typeface="Poppins"/>
                        <a:cs typeface="Poppins"/>
                        <a:sym typeface="Poppins"/>
                      </a:endParaRPr>
                    </a:p>
                  </a:txBody>
                  <a:tcPr marT="45700" marB="45700" marR="91425" marL="91425" anchor="ctr">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Core Value</a:t>
                      </a:r>
                      <a:endParaRPr b="1" sz="900">
                        <a:solidFill>
                          <a:schemeClr val="dk1"/>
                        </a:solidFill>
                        <a:latin typeface="Poppins"/>
                        <a:ea typeface="Poppins"/>
                        <a:cs typeface="Poppins"/>
                        <a:sym typeface="Poppins"/>
                      </a:endParaRPr>
                    </a:p>
                  </a:txBody>
                  <a:tcPr marT="45700" marB="45700" marR="91425" marL="91425" anchor="ctr">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Celebration</a:t>
                      </a:r>
                      <a:endParaRPr b="1" sz="900">
                        <a:solidFill>
                          <a:schemeClr val="dk1"/>
                        </a:solidFill>
                        <a:latin typeface="Poppins"/>
                        <a:ea typeface="Poppins"/>
                        <a:cs typeface="Poppins"/>
                        <a:sym typeface="Poppins"/>
                      </a:endParaRPr>
                    </a:p>
                  </a:txBody>
                  <a:tcPr marT="45700" marB="45700" marR="91425" marL="91425" anchor="ctr">
                    <a:solidFill>
                      <a:srgbClr val="66E0FA"/>
                    </a:solidFill>
                  </a:tcPr>
                </a:tc>
              </a:tr>
              <a:tr h="278675">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tc>
              </a:tr>
              <a:tr h="278675">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r>
              <a:tr h="278675">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Department Strategic Goal</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DEI Implications</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Core Value</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Clr>
                          <a:schemeClr val="dk1"/>
                        </a:buClr>
                        <a:buSzPts val="1100"/>
                        <a:buFont typeface="Arial"/>
                        <a:buNone/>
                      </a:pPr>
                      <a:r>
                        <a:rPr b="1" lang="en" sz="900">
                          <a:solidFill>
                            <a:schemeClr val="dk1"/>
                          </a:solidFill>
                          <a:latin typeface="Poppins"/>
                          <a:ea typeface="Poppins"/>
                          <a:cs typeface="Poppins"/>
                          <a:sym typeface="Poppins"/>
                        </a:rPr>
                        <a:t>Celebration</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66E0FA"/>
                    </a:solidFill>
                  </a:tcPr>
                </a:tc>
              </a:tr>
              <a:tr h="278675">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T cap="flat" cmpd="sng" w="9525">
                      <a:solidFill>
                        <a:srgbClr val="9E9E9E"/>
                      </a:solidFill>
                      <a:prstDash val="solid"/>
                      <a:round/>
                      <a:headEnd len="sm" w="sm" type="none"/>
                      <a:tailEnd len="sm" w="sm" type="none"/>
                    </a:lnT>
                  </a:tcPr>
                </a:tc>
              </a:tr>
              <a:tr h="278675">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r>
              <a:tr h="278675">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Team Strategic Goal</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DEI Implications</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Core Value</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Clr>
                          <a:schemeClr val="dk1"/>
                        </a:buClr>
                        <a:buSzPts val="1100"/>
                        <a:buFont typeface="Arial"/>
                        <a:buNone/>
                      </a:pPr>
                      <a:r>
                        <a:rPr b="1" lang="en" sz="900">
                          <a:solidFill>
                            <a:schemeClr val="dk1"/>
                          </a:solidFill>
                          <a:latin typeface="Poppins"/>
                          <a:ea typeface="Poppins"/>
                          <a:cs typeface="Poppins"/>
                          <a:sym typeface="Poppins"/>
                        </a:rPr>
                        <a:t>Celebration</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66E0FA"/>
                    </a:solidFill>
                  </a:tcPr>
                </a:tc>
              </a:tr>
              <a:tr h="278675">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T cap="flat" cmpd="sng" w="9525">
                      <a:solidFill>
                        <a:srgbClr val="9E9E9E"/>
                      </a:solidFill>
                      <a:prstDash val="solid"/>
                      <a:round/>
                      <a:headEnd len="sm" w="sm" type="none"/>
                      <a:tailEnd len="sm" w="sm" type="none"/>
                    </a:lnT>
                  </a:tcPr>
                </a:tc>
              </a:tr>
              <a:tr h="278675">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latin typeface="Poppins"/>
                        <a:ea typeface="Poppins"/>
                        <a:cs typeface="Poppins"/>
                        <a:sym typeface="Poppins"/>
                      </a:endParaRPr>
                    </a:p>
                  </a:txBody>
                  <a:tcPr marT="45700" marB="45700" marR="91425" marL="91425" anchor="ctr">
                    <a:lnB cap="flat" cmpd="sng" w="9525">
                      <a:solidFill>
                        <a:srgbClr val="9E9E9E"/>
                      </a:solidFill>
                      <a:prstDash val="solid"/>
                      <a:round/>
                      <a:headEnd len="sm" w="sm" type="none"/>
                      <a:tailEnd len="sm" w="sm" type="none"/>
                    </a:lnB>
                  </a:tcPr>
                </a:tc>
              </a:tr>
              <a:tr h="278675">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Individual Strategic Goal</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DEI Implications</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None/>
                      </a:pPr>
                      <a:r>
                        <a:rPr b="1" lang="en" sz="900">
                          <a:solidFill>
                            <a:schemeClr val="dk1"/>
                          </a:solidFill>
                          <a:latin typeface="Poppins"/>
                          <a:ea typeface="Poppins"/>
                          <a:cs typeface="Poppins"/>
                          <a:sym typeface="Poppins"/>
                        </a:rPr>
                        <a:t>Core Value</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AA2A"/>
                    </a:solidFill>
                  </a:tcPr>
                </a:tc>
                <a:tc>
                  <a:txBody>
                    <a:bodyPr/>
                    <a:lstStyle/>
                    <a:p>
                      <a:pPr indent="0" lvl="0" marL="0" rtl="0" algn="ctr">
                        <a:spcBef>
                          <a:spcPts val="0"/>
                        </a:spcBef>
                        <a:spcAft>
                          <a:spcPts val="0"/>
                        </a:spcAft>
                        <a:buClr>
                          <a:schemeClr val="dk1"/>
                        </a:buClr>
                        <a:buSzPts val="1100"/>
                        <a:buFont typeface="Arial"/>
                        <a:buNone/>
                      </a:pPr>
                      <a:r>
                        <a:rPr b="1" lang="en" sz="900">
                          <a:solidFill>
                            <a:schemeClr val="dk1"/>
                          </a:solidFill>
                          <a:latin typeface="Poppins"/>
                          <a:ea typeface="Poppins"/>
                          <a:cs typeface="Poppins"/>
                          <a:sym typeface="Poppins"/>
                        </a:rPr>
                        <a:t>Celebration</a:t>
                      </a:r>
                      <a:endParaRPr b="1" sz="900">
                        <a:solidFill>
                          <a:schemeClr val="dk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66E0FA"/>
                    </a:solidFill>
                  </a:tcPr>
                </a:tc>
              </a:tr>
              <a:tr h="278675">
                <a:tc>
                  <a:txBody>
                    <a:bodyPr/>
                    <a:lstStyle/>
                    <a:p>
                      <a:pPr indent="0" lvl="0" marL="0" rtl="0" algn="l">
                        <a:spcBef>
                          <a:spcPts val="0"/>
                        </a:spcBef>
                        <a:spcAft>
                          <a:spcPts val="0"/>
                        </a:spcAft>
                        <a:buNone/>
                      </a:pPr>
                      <a:r>
                        <a:t/>
                      </a:r>
                      <a:endParaRPr b="1" sz="900">
                        <a:solidFill>
                          <a:schemeClr val="lt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solidFill>
                          <a:schemeClr val="lt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solidFill>
                          <a:schemeClr val="lt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solidFill>
                          <a:schemeClr val="lt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8675">
                <a:tc>
                  <a:txBody>
                    <a:bodyPr/>
                    <a:lstStyle/>
                    <a:p>
                      <a:pPr indent="0" lvl="0" marL="0" rtl="0" algn="l">
                        <a:spcBef>
                          <a:spcPts val="0"/>
                        </a:spcBef>
                        <a:spcAft>
                          <a:spcPts val="0"/>
                        </a:spcAft>
                        <a:buNone/>
                      </a:pPr>
                      <a:r>
                        <a:t/>
                      </a:r>
                      <a:endParaRPr b="1" sz="900">
                        <a:solidFill>
                          <a:schemeClr val="lt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solidFill>
                          <a:schemeClr val="lt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solidFill>
                          <a:schemeClr val="lt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900">
                        <a:solidFill>
                          <a:schemeClr val="lt1"/>
                        </a:solidFill>
                        <a:latin typeface="Poppins"/>
                        <a:ea typeface="Poppins"/>
                        <a:cs typeface="Poppins"/>
                        <a:sym typeface="Poppins"/>
                      </a:endParaRPr>
                    </a:p>
                  </a:txBody>
                  <a:tcPr marT="45700" marB="4570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24" name="Google Shape;1424;p127"/>
          <p:cNvSpPr txBox="1"/>
          <p:nvPr/>
        </p:nvSpPr>
        <p:spPr>
          <a:xfrm>
            <a:off x="6737225" y="133025"/>
            <a:ext cx="1128300" cy="8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en" sz="4600">
                <a:solidFill>
                  <a:schemeClr val="dk1"/>
                </a:solidFill>
                <a:latin typeface="Helvetica Neue"/>
                <a:ea typeface="Helvetica Neue"/>
                <a:cs typeface="Helvetica Neue"/>
                <a:sym typeface="Helvetica Neue"/>
              </a:rPr>
              <a:t>🎉</a:t>
            </a:r>
            <a:endParaRPr sz="4600">
              <a:solidFill>
                <a:schemeClr val="dk1"/>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8" name="Shape 1428"/>
        <p:cNvGrpSpPr/>
        <p:nvPr/>
      </p:nvGrpSpPr>
      <p:grpSpPr>
        <a:xfrm>
          <a:off x="0" y="0"/>
          <a:ext cx="0" cy="0"/>
          <a:chOff x="0" y="0"/>
          <a:chExt cx="0" cy="0"/>
        </a:xfrm>
      </p:grpSpPr>
      <p:sp>
        <p:nvSpPr>
          <p:cNvPr id="1429" name="Google Shape;1429;p128"/>
          <p:cNvSpPr txBox="1"/>
          <p:nvPr/>
        </p:nvSpPr>
        <p:spPr>
          <a:xfrm>
            <a:off x="1872450" y="348575"/>
            <a:ext cx="5399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oppins"/>
                <a:ea typeface="Poppins"/>
                <a:cs typeface="Poppins"/>
                <a:sym typeface="Poppins"/>
              </a:rPr>
              <a:t>#7: Celebrate Progress and Success</a:t>
            </a:r>
            <a:endParaRPr b="1" sz="1800">
              <a:latin typeface="Poppins"/>
              <a:ea typeface="Poppins"/>
              <a:cs typeface="Poppins"/>
              <a:sym typeface="Poppins"/>
            </a:endParaRPr>
          </a:p>
        </p:txBody>
      </p:sp>
      <p:sp>
        <p:nvSpPr>
          <p:cNvPr id="1430" name="Google Shape;1430;p128"/>
          <p:cNvSpPr txBox="1"/>
          <p:nvPr/>
        </p:nvSpPr>
        <p:spPr>
          <a:xfrm>
            <a:off x="6737225" y="133025"/>
            <a:ext cx="1128300" cy="8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en" sz="4600">
                <a:solidFill>
                  <a:schemeClr val="dk1"/>
                </a:solidFill>
                <a:latin typeface="Helvetica Neue"/>
                <a:ea typeface="Helvetica Neue"/>
                <a:cs typeface="Helvetica Neue"/>
                <a:sym typeface="Helvetica Neue"/>
              </a:rPr>
              <a:t>🎉</a:t>
            </a:r>
            <a:endParaRPr sz="4600">
              <a:solidFill>
                <a:schemeClr val="dk1"/>
              </a:solidFill>
              <a:latin typeface="Helvetica Neue"/>
              <a:ea typeface="Helvetica Neue"/>
              <a:cs typeface="Helvetica Neue"/>
              <a:sym typeface="Helvetica Neue"/>
            </a:endParaRPr>
          </a:p>
        </p:txBody>
      </p:sp>
      <p:pic>
        <p:nvPicPr>
          <p:cNvPr id="1431" name="Google Shape;1431;p128"/>
          <p:cNvPicPr preferRelativeResize="0"/>
          <p:nvPr/>
        </p:nvPicPr>
        <p:blipFill>
          <a:blip r:embed="rId4">
            <a:alphaModFix/>
          </a:blip>
          <a:stretch>
            <a:fillRect/>
          </a:stretch>
        </p:blipFill>
        <p:spPr>
          <a:xfrm>
            <a:off x="1249013" y="1668725"/>
            <a:ext cx="6645975" cy="2658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5" name="Shape 1435"/>
        <p:cNvGrpSpPr/>
        <p:nvPr/>
      </p:nvGrpSpPr>
      <p:grpSpPr>
        <a:xfrm>
          <a:off x="0" y="0"/>
          <a:ext cx="0" cy="0"/>
          <a:chOff x="0" y="0"/>
          <a:chExt cx="0" cy="0"/>
        </a:xfrm>
      </p:grpSpPr>
      <p:sp>
        <p:nvSpPr>
          <p:cNvPr id="1436" name="Google Shape;1436;p129"/>
          <p:cNvSpPr txBox="1"/>
          <p:nvPr>
            <p:ph idx="4294967295" type="title"/>
          </p:nvPr>
        </p:nvSpPr>
        <p:spPr>
          <a:xfrm>
            <a:off x="311700" y="177380"/>
            <a:ext cx="8520600" cy="967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lt1"/>
                </a:solidFill>
                <a:latin typeface="Poppins"/>
                <a:ea typeface="Poppins"/>
                <a:cs typeface="Poppins"/>
                <a:sym typeface="Poppins"/>
              </a:rPr>
              <a:t>The Seven Strategies for Diversity, Equity, and Inclusion (DEI) Success Courses</a:t>
            </a:r>
            <a:endParaRPr b="1" sz="2400">
              <a:solidFill>
                <a:schemeClr val="lt1"/>
              </a:solidFill>
              <a:latin typeface="Poppins"/>
              <a:ea typeface="Poppins"/>
              <a:cs typeface="Poppins"/>
              <a:sym typeface="Poppins"/>
            </a:endParaRPr>
          </a:p>
        </p:txBody>
      </p:sp>
      <p:pic>
        <p:nvPicPr>
          <p:cNvPr id="1437" name="Google Shape;1437;p129"/>
          <p:cNvPicPr preferRelativeResize="0"/>
          <p:nvPr/>
        </p:nvPicPr>
        <p:blipFill rotWithShape="1">
          <a:blip r:embed="rId4">
            <a:alphaModFix/>
          </a:blip>
          <a:srcRect b="0" l="3353" r="0" t="37382"/>
          <a:stretch/>
        </p:blipFill>
        <p:spPr>
          <a:xfrm>
            <a:off x="1291025" y="1400950"/>
            <a:ext cx="6561959" cy="3742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1" name="Shape 1441"/>
        <p:cNvGrpSpPr/>
        <p:nvPr/>
      </p:nvGrpSpPr>
      <p:grpSpPr>
        <a:xfrm>
          <a:off x="0" y="0"/>
          <a:ext cx="0" cy="0"/>
          <a:chOff x="0" y="0"/>
          <a:chExt cx="0" cy="0"/>
        </a:xfrm>
      </p:grpSpPr>
      <p:sp>
        <p:nvSpPr>
          <p:cNvPr id="1442" name="Google Shape;1442;p130"/>
          <p:cNvSpPr txBox="1"/>
          <p:nvPr>
            <p:ph idx="4294967295" type="title"/>
          </p:nvPr>
        </p:nvSpPr>
        <p:spPr>
          <a:xfrm>
            <a:off x="311700" y="271275"/>
            <a:ext cx="8520600" cy="782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chemeClr val="lt1"/>
                </a:solidFill>
                <a:latin typeface="Poppins"/>
                <a:ea typeface="Poppins"/>
                <a:cs typeface="Poppins"/>
                <a:sym typeface="Poppins"/>
              </a:rPr>
              <a:t>The Seven </a:t>
            </a:r>
            <a:r>
              <a:rPr b="1" lang="en" sz="3000">
                <a:solidFill>
                  <a:schemeClr val="accent1"/>
                </a:solidFill>
                <a:latin typeface="Poppins"/>
                <a:ea typeface="Poppins"/>
                <a:cs typeface="Poppins"/>
                <a:sym typeface="Poppins"/>
              </a:rPr>
              <a:t>DEI Strategies</a:t>
            </a:r>
            <a:r>
              <a:rPr b="1" lang="en" sz="3000">
                <a:solidFill>
                  <a:schemeClr val="lt1"/>
                </a:solidFill>
                <a:latin typeface="Poppins"/>
                <a:ea typeface="Poppins"/>
                <a:cs typeface="Poppins"/>
                <a:sym typeface="Poppins"/>
              </a:rPr>
              <a:t> for Success</a:t>
            </a:r>
            <a:endParaRPr b="1" sz="3000">
              <a:solidFill>
                <a:schemeClr val="lt1"/>
              </a:solidFill>
              <a:latin typeface="Poppins"/>
              <a:ea typeface="Poppins"/>
              <a:cs typeface="Poppins"/>
              <a:sym typeface="Poppins"/>
            </a:endParaRPr>
          </a:p>
          <a:p>
            <a:pPr indent="0" lvl="0" marL="0" rtl="0" algn="ctr">
              <a:lnSpc>
                <a:spcPct val="115000"/>
              </a:lnSpc>
              <a:spcBef>
                <a:spcPts val="0"/>
              </a:spcBef>
              <a:spcAft>
                <a:spcPts val="0"/>
              </a:spcAft>
              <a:buNone/>
            </a:pPr>
            <a:r>
              <a:t/>
            </a:r>
            <a:endParaRPr b="1" sz="3000">
              <a:solidFill>
                <a:schemeClr val="lt1"/>
              </a:solidFill>
              <a:latin typeface="Poppins"/>
              <a:ea typeface="Poppins"/>
              <a:cs typeface="Poppins"/>
              <a:sym typeface="Poppins"/>
            </a:endParaRPr>
          </a:p>
          <a:p>
            <a:pPr indent="0" lvl="0" marL="0" rtl="0" algn="ctr">
              <a:lnSpc>
                <a:spcPct val="115000"/>
              </a:lnSpc>
              <a:spcBef>
                <a:spcPts val="0"/>
              </a:spcBef>
              <a:spcAft>
                <a:spcPts val="0"/>
              </a:spcAft>
              <a:buNone/>
            </a:pPr>
            <a:r>
              <a:t/>
            </a:r>
            <a:endParaRPr b="1" sz="3000">
              <a:solidFill>
                <a:schemeClr val="lt1"/>
              </a:solidFill>
              <a:latin typeface="Poppins"/>
              <a:ea typeface="Poppins"/>
              <a:cs typeface="Poppins"/>
              <a:sym typeface="Poppins"/>
            </a:endParaRPr>
          </a:p>
        </p:txBody>
      </p:sp>
      <p:sp>
        <p:nvSpPr>
          <p:cNvPr id="1443" name="Google Shape;1443;p130"/>
          <p:cNvSpPr txBox="1"/>
          <p:nvPr/>
        </p:nvSpPr>
        <p:spPr>
          <a:xfrm>
            <a:off x="381325" y="1501525"/>
            <a:ext cx="6006600" cy="3193800"/>
          </a:xfrm>
          <a:prstGeom prst="rect">
            <a:avLst/>
          </a:prstGeom>
          <a:noFill/>
          <a:ln>
            <a:noFill/>
          </a:ln>
        </p:spPr>
        <p:txBody>
          <a:bodyPr anchorCtr="0" anchor="t" bIns="91425" lIns="91425" spcFirstLastPara="1" rIns="91425" wrap="square" tIns="91425">
            <a:spAutoFit/>
          </a:bodyPr>
          <a:lstStyle/>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Take a Holistic Approach</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Establish and Demonstrate Strong Values </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Prioritize DEI Efforts Based on Business Needs</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Develop Continuous Learning Experiences</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Measure, Evaluate, and Evolve</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Leverage Technology</a:t>
            </a:r>
            <a:endParaRPr b="1" sz="1700">
              <a:solidFill>
                <a:schemeClr val="dk1"/>
              </a:solidFill>
            </a:endParaRPr>
          </a:p>
          <a:p>
            <a:pPr indent="-336550" lvl="0" marL="457200" rtl="0" algn="l">
              <a:lnSpc>
                <a:spcPct val="175000"/>
              </a:lnSpc>
              <a:spcBef>
                <a:spcPts val="0"/>
              </a:spcBef>
              <a:spcAft>
                <a:spcPts val="0"/>
              </a:spcAft>
              <a:buClr>
                <a:schemeClr val="dk1"/>
              </a:buClr>
              <a:buSzPts val="1700"/>
              <a:buFont typeface="Arial"/>
              <a:buAutoNum type="arabicPeriod"/>
            </a:pPr>
            <a:r>
              <a:rPr b="1" lang="en" sz="1700">
                <a:solidFill>
                  <a:schemeClr val="dk1"/>
                </a:solidFill>
              </a:rPr>
              <a:t>Celebrate Progress and Success</a:t>
            </a:r>
            <a:endParaRPr b="1" sz="1700">
              <a:solidFill>
                <a:schemeClr val="dk1"/>
              </a:solidFill>
            </a:endParaRPr>
          </a:p>
        </p:txBody>
      </p:sp>
      <p:pic>
        <p:nvPicPr>
          <p:cNvPr id="1444" name="Google Shape;1444;p130"/>
          <p:cNvPicPr preferRelativeResize="0"/>
          <p:nvPr/>
        </p:nvPicPr>
        <p:blipFill rotWithShape="1">
          <a:blip r:embed="rId4">
            <a:alphaModFix/>
          </a:blip>
          <a:srcRect b="4516" l="0" r="5024" t="4616"/>
          <a:stretch/>
        </p:blipFill>
        <p:spPr>
          <a:xfrm>
            <a:off x="5905625" y="1393713"/>
            <a:ext cx="3090175" cy="3409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pic>
        <p:nvPicPr>
          <p:cNvPr id="1449" name="Google Shape;1449;p131"/>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972" name="Shape 972"/>
        <p:cNvGrpSpPr/>
        <p:nvPr/>
      </p:nvGrpSpPr>
      <p:grpSpPr>
        <a:xfrm>
          <a:off x="0" y="0"/>
          <a:ext cx="0" cy="0"/>
          <a:chOff x="0" y="0"/>
          <a:chExt cx="0" cy="0"/>
        </a:xfrm>
      </p:grpSpPr>
      <p:sp>
        <p:nvSpPr>
          <p:cNvPr id="973" name="Google Shape;973;p96"/>
          <p:cNvSpPr/>
          <p:nvPr/>
        </p:nvSpPr>
        <p:spPr>
          <a:xfrm>
            <a:off x="4865925" y="75"/>
            <a:ext cx="4278000" cy="5143500"/>
          </a:xfrm>
          <a:prstGeom prst="rect">
            <a:avLst/>
          </a:prstGeom>
          <a:solidFill>
            <a:srgbClr val="000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96"/>
          <p:cNvSpPr txBox="1"/>
          <p:nvPr/>
        </p:nvSpPr>
        <p:spPr>
          <a:xfrm>
            <a:off x="202675" y="1535700"/>
            <a:ext cx="3905400" cy="221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3000">
                <a:solidFill>
                  <a:schemeClr val="dk1"/>
                </a:solidFill>
                <a:latin typeface="Poppins"/>
                <a:ea typeface="Poppins"/>
                <a:cs typeface="Poppins"/>
                <a:sym typeface="Poppins"/>
              </a:rPr>
              <a:t>Developing the world’s most productive and admired workforces</a:t>
            </a:r>
            <a:endParaRPr b="1" sz="3000">
              <a:solidFill>
                <a:srgbClr val="334044"/>
              </a:solidFill>
              <a:latin typeface="Poppins"/>
              <a:ea typeface="Poppins"/>
              <a:cs typeface="Poppins"/>
              <a:sym typeface="Poppins"/>
            </a:endParaRPr>
          </a:p>
        </p:txBody>
      </p:sp>
      <p:grpSp>
        <p:nvGrpSpPr>
          <p:cNvPr id="975" name="Google Shape;975;p96"/>
          <p:cNvGrpSpPr/>
          <p:nvPr/>
        </p:nvGrpSpPr>
        <p:grpSpPr>
          <a:xfrm>
            <a:off x="4443999" y="608267"/>
            <a:ext cx="1117280" cy="820523"/>
            <a:chOff x="4646800" y="530025"/>
            <a:chExt cx="1242250" cy="912300"/>
          </a:xfrm>
        </p:grpSpPr>
        <p:sp>
          <p:nvSpPr>
            <p:cNvPr id="976" name="Google Shape;976;p96"/>
            <p:cNvSpPr/>
            <p:nvPr/>
          </p:nvSpPr>
          <p:spPr>
            <a:xfrm rot="5400000">
              <a:off x="5529950" y="893775"/>
              <a:ext cx="533400" cy="1848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96"/>
            <p:cNvSpPr/>
            <p:nvPr/>
          </p:nvSpPr>
          <p:spPr>
            <a:xfrm>
              <a:off x="4646800" y="530025"/>
              <a:ext cx="912300" cy="912300"/>
            </a:xfrm>
            <a:prstGeom prst="ellipse">
              <a:avLst/>
            </a:prstGeom>
            <a:solidFill>
              <a:srgbClr val="F183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8" name="Google Shape;978;p96"/>
          <p:cNvGrpSpPr/>
          <p:nvPr/>
        </p:nvGrpSpPr>
        <p:grpSpPr>
          <a:xfrm>
            <a:off x="4443999" y="2823679"/>
            <a:ext cx="1117280" cy="820523"/>
            <a:chOff x="4646800" y="2465525"/>
            <a:chExt cx="1242250" cy="912300"/>
          </a:xfrm>
        </p:grpSpPr>
        <p:sp>
          <p:nvSpPr>
            <p:cNvPr id="979" name="Google Shape;979;p96"/>
            <p:cNvSpPr/>
            <p:nvPr/>
          </p:nvSpPr>
          <p:spPr>
            <a:xfrm>
              <a:off x="4646800" y="2465525"/>
              <a:ext cx="912300" cy="912300"/>
            </a:xfrm>
            <a:prstGeom prst="ellipse">
              <a:avLst/>
            </a:prstGeom>
            <a:solidFill>
              <a:srgbClr val="F183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96"/>
            <p:cNvSpPr/>
            <p:nvPr/>
          </p:nvSpPr>
          <p:spPr>
            <a:xfrm rot="5400000">
              <a:off x="5529950" y="2829275"/>
              <a:ext cx="533400" cy="1848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96"/>
          <p:cNvGrpSpPr/>
          <p:nvPr/>
        </p:nvGrpSpPr>
        <p:grpSpPr>
          <a:xfrm>
            <a:off x="4443999" y="3931385"/>
            <a:ext cx="1117280" cy="820523"/>
            <a:chOff x="4646800" y="3697775"/>
            <a:chExt cx="1242250" cy="912300"/>
          </a:xfrm>
        </p:grpSpPr>
        <p:sp>
          <p:nvSpPr>
            <p:cNvPr id="982" name="Google Shape;982;p96"/>
            <p:cNvSpPr/>
            <p:nvPr/>
          </p:nvSpPr>
          <p:spPr>
            <a:xfrm>
              <a:off x="4646800" y="3697775"/>
              <a:ext cx="912300" cy="912300"/>
            </a:xfrm>
            <a:prstGeom prst="ellipse">
              <a:avLst/>
            </a:prstGeom>
            <a:solidFill>
              <a:srgbClr val="F183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96"/>
            <p:cNvSpPr/>
            <p:nvPr/>
          </p:nvSpPr>
          <p:spPr>
            <a:xfrm rot="5400000">
              <a:off x="5529950" y="4061525"/>
              <a:ext cx="533400" cy="184800"/>
            </a:xfrm>
            <a:prstGeom prst="triangle">
              <a:avLst>
                <a:gd fmla="val 50000" name="adj"/>
              </a:avLst>
            </a:prstGeom>
            <a:solidFill>
              <a:srgbClr val="FFFFFF">
                <a:alpha val="8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96"/>
          <p:cNvGrpSpPr/>
          <p:nvPr/>
        </p:nvGrpSpPr>
        <p:grpSpPr>
          <a:xfrm>
            <a:off x="4443999" y="1715973"/>
            <a:ext cx="1117280" cy="820523"/>
            <a:chOff x="4646800" y="1442275"/>
            <a:chExt cx="1242250" cy="912300"/>
          </a:xfrm>
        </p:grpSpPr>
        <p:sp>
          <p:nvSpPr>
            <p:cNvPr id="985" name="Google Shape;985;p96"/>
            <p:cNvSpPr/>
            <p:nvPr/>
          </p:nvSpPr>
          <p:spPr>
            <a:xfrm>
              <a:off x="4646800" y="1442275"/>
              <a:ext cx="912300" cy="912300"/>
            </a:xfrm>
            <a:prstGeom prst="ellipse">
              <a:avLst/>
            </a:prstGeom>
            <a:solidFill>
              <a:srgbClr val="F183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96"/>
            <p:cNvSpPr/>
            <p:nvPr/>
          </p:nvSpPr>
          <p:spPr>
            <a:xfrm rot="5400000">
              <a:off x="5529950" y="1806025"/>
              <a:ext cx="533400" cy="1848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7" name="Google Shape;987;p96"/>
          <p:cNvSpPr txBox="1"/>
          <p:nvPr/>
        </p:nvSpPr>
        <p:spPr>
          <a:xfrm>
            <a:off x="5758550" y="515951"/>
            <a:ext cx="2932200" cy="10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100">
                <a:solidFill>
                  <a:srgbClr val="FFFFFF"/>
                </a:solidFill>
                <a:latin typeface="Open Sans"/>
                <a:ea typeface="Open Sans"/>
                <a:cs typeface="Open Sans"/>
                <a:sym typeface="Open Sans"/>
              </a:rPr>
              <a:t>Most comprehensive catalog (&gt;20,000 courses)</a:t>
            </a:r>
            <a:r>
              <a:rPr lang="en" sz="1100">
                <a:solidFill>
                  <a:srgbClr val="FFFFFF"/>
                </a:solidFill>
                <a:latin typeface="Open Sans"/>
                <a:ea typeface="Open Sans"/>
                <a:cs typeface="Open Sans"/>
                <a:sym typeface="Open Sans"/>
              </a:rPr>
              <a:t> from the </a:t>
            </a:r>
            <a:r>
              <a:rPr b="1" lang="en" sz="1100">
                <a:solidFill>
                  <a:srgbClr val="FFFFFF"/>
                </a:solidFill>
                <a:latin typeface="Open Sans"/>
                <a:ea typeface="Open Sans"/>
                <a:cs typeface="Open Sans"/>
                <a:sym typeface="Open Sans"/>
              </a:rPr>
              <a:t>world’s leading publishers.</a:t>
            </a:r>
            <a:r>
              <a:rPr lang="en" sz="1100">
                <a:solidFill>
                  <a:srgbClr val="FFFFFF"/>
                </a:solidFill>
                <a:latin typeface="Open Sans"/>
                <a:ea typeface="Open Sans"/>
                <a:cs typeface="Open Sans"/>
                <a:sym typeface="Open Sans"/>
              </a:rPr>
              <a:t> Multiple languages, formats, mobile friendly, all in one place.</a:t>
            </a:r>
            <a:endParaRPr b="1" sz="1100">
              <a:solidFill>
                <a:srgbClr val="FFFFFF"/>
              </a:solidFill>
              <a:latin typeface="Open Sans"/>
              <a:ea typeface="Open Sans"/>
              <a:cs typeface="Open Sans"/>
              <a:sym typeface="Open Sans"/>
            </a:endParaRPr>
          </a:p>
        </p:txBody>
      </p:sp>
      <p:sp>
        <p:nvSpPr>
          <p:cNvPr id="988" name="Google Shape;988;p96"/>
          <p:cNvSpPr txBox="1"/>
          <p:nvPr/>
        </p:nvSpPr>
        <p:spPr>
          <a:xfrm>
            <a:off x="5758550" y="1601532"/>
            <a:ext cx="3042900" cy="10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100">
                <a:solidFill>
                  <a:srgbClr val="FFFFFF"/>
                </a:solidFill>
                <a:latin typeface="Open Sans"/>
                <a:ea typeface="Open Sans"/>
                <a:cs typeface="Open Sans"/>
                <a:sym typeface="Open Sans"/>
              </a:rPr>
              <a:t>Quality matters.</a:t>
            </a:r>
            <a:r>
              <a:rPr lang="en" sz="1100">
                <a:solidFill>
                  <a:srgbClr val="FFFFFF"/>
                </a:solidFill>
                <a:latin typeface="Open Sans"/>
                <a:ea typeface="Open Sans"/>
                <a:cs typeface="Open Sans"/>
                <a:sym typeface="Open Sans"/>
              </a:rPr>
              <a:t> Courses are reviewed using quality standards for suitability and compatibility. User ratings for courses are easy to find.</a:t>
            </a:r>
            <a:endParaRPr b="1" sz="1100">
              <a:solidFill>
                <a:srgbClr val="FFFFFF"/>
              </a:solidFill>
              <a:latin typeface="Open Sans"/>
              <a:ea typeface="Open Sans"/>
              <a:cs typeface="Open Sans"/>
              <a:sym typeface="Open Sans"/>
            </a:endParaRPr>
          </a:p>
        </p:txBody>
      </p:sp>
      <p:sp>
        <p:nvSpPr>
          <p:cNvPr id="989" name="Google Shape;989;p96"/>
          <p:cNvSpPr txBox="1"/>
          <p:nvPr/>
        </p:nvSpPr>
        <p:spPr>
          <a:xfrm>
            <a:off x="5758550" y="2747700"/>
            <a:ext cx="3160800" cy="10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100">
                <a:solidFill>
                  <a:srgbClr val="FFFFFF"/>
                </a:solidFill>
                <a:latin typeface="Open Sans"/>
                <a:ea typeface="Open Sans"/>
                <a:cs typeface="Open Sans"/>
                <a:sym typeface="Open Sans"/>
              </a:rPr>
              <a:t>Seamless integration with any LMS</a:t>
            </a:r>
            <a:r>
              <a:rPr lang="en" sz="1100">
                <a:solidFill>
                  <a:srgbClr val="FFFFFF"/>
                </a:solidFill>
                <a:latin typeface="Open Sans"/>
                <a:ea typeface="Open Sans"/>
                <a:cs typeface="Open Sans"/>
                <a:sym typeface="Open Sans"/>
              </a:rPr>
              <a:t>. Easily find, purchase, administer, sync courses with your learning and other HR systems.</a:t>
            </a:r>
            <a:endParaRPr b="1" sz="1100">
              <a:solidFill>
                <a:srgbClr val="FFFFFF"/>
              </a:solidFill>
              <a:latin typeface="Open Sans"/>
              <a:ea typeface="Open Sans"/>
              <a:cs typeface="Open Sans"/>
              <a:sym typeface="Open Sans"/>
            </a:endParaRPr>
          </a:p>
        </p:txBody>
      </p:sp>
      <p:sp>
        <p:nvSpPr>
          <p:cNvPr id="990" name="Google Shape;990;p96"/>
          <p:cNvSpPr txBox="1"/>
          <p:nvPr/>
        </p:nvSpPr>
        <p:spPr>
          <a:xfrm>
            <a:off x="5758550" y="3842500"/>
            <a:ext cx="2932200" cy="10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a:solidFill>
                  <a:srgbClr val="FFFFFF"/>
                </a:solidFill>
                <a:latin typeface="Open Sans"/>
                <a:ea typeface="Open Sans"/>
                <a:cs typeface="Open Sans"/>
                <a:sym typeface="Open Sans"/>
              </a:rPr>
              <a:t>Expert curation and easy courses updates. </a:t>
            </a:r>
            <a:r>
              <a:rPr lang="en" sz="1100">
                <a:solidFill>
                  <a:srgbClr val="FFFFFF"/>
                </a:solidFill>
                <a:latin typeface="Open Sans"/>
                <a:ea typeface="Open Sans"/>
                <a:cs typeface="Open Sans"/>
                <a:sym typeface="Open Sans"/>
              </a:rPr>
              <a:t>We curate so you don’t have to. New or updated courses are easy to sync with your library.</a:t>
            </a:r>
            <a:endParaRPr sz="1100">
              <a:solidFill>
                <a:srgbClr val="FFFFFF"/>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b="1" sz="1100">
              <a:solidFill>
                <a:srgbClr val="FFFFFF"/>
              </a:solidFill>
              <a:latin typeface="Open Sans"/>
              <a:ea typeface="Open Sans"/>
              <a:cs typeface="Open Sans"/>
              <a:sym typeface="Open Sans"/>
            </a:endParaRPr>
          </a:p>
        </p:txBody>
      </p:sp>
      <p:pic>
        <p:nvPicPr>
          <p:cNvPr id="991" name="Google Shape;991;p96"/>
          <p:cNvPicPr preferRelativeResize="0"/>
          <p:nvPr/>
        </p:nvPicPr>
        <p:blipFill>
          <a:blip r:embed="rId3">
            <a:alphaModFix/>
          </a:blip>
          <a:stretch>
            <a:fillRect/>
          </a:stretch>
        </p:blipFill>
        <p:spPr>
          <a:xfrm>
            <a:off x="4604153" y="779624"/>
            <a:ext cx="432250" cy="432250"/>
          </a:xfrm>
          <a:prstGeom prst="rect">
            <a:avLst/>
          </a:prstGeom>
          <a:noFill/>
          <a:ln>
            <a:noFill/>
          </a:ln>
        </p:spPr>
      </p:pic>
      <p:pic>
        <p:nvPicPr>
          <p:cNvPr id="992" name="Google Shape;992;p96"/>
          <p:cNvPicPr preferRelativeResize="0"/>
          <p:nvPr/>
        </p:nvPicPr>
        <p:blipFill rotWithShape="1">
          <a:blip r:embed="rId4">
            <a:alphaModFix/>
          </a:blip>
          <a:srcRect b="36057" l="17901" r="20221" t="3664"/>
          <a:stretch/>
        </p:blipFill>
        <p:spPr>
          <a:xfrm>
            <a:off x="4592862" y="1873500"/>
            <a:ext cx="518925" cy="505475"/>
          </a:xfrm>
          <a:prstGeom prst="rect">
            <a:avLst/>
          </a:prstGeom>
          <a:noFill/>
          <a:ln>
            <a:noFill/>
          </a:ln>
        </p:spPr>
      </p:pic>
      <p:pic>
        <p:nvPicPr>
          <p:cNvPr id="993" name="Google Shape;993;p96"/>
          <p:cNvPicPr preferRelativeResize="0"/>
          <p:nvPr/>
        </p:nvPicPr>
        <p:blipFill>
          <a:blip r:embed="rId5">
            <a:alphaModFix/>
          </a:blip>
          <a:stretch>
            <a:fillRect/>
          </a:stretch>
        </p:blipFill>
        <p:spPr>
          <a:xfrm>
            <a:off x="4588188" y="2969811"/>
            <a:ext cx="528275" cy="528254"/>
          </a:xfrm>
          <a:prstGeom prst="rect">
            <a:avLst/>
          </a:prstGeom>
          <a:noFill/>
          <a:ln>
            <a:noFill/>
          </a:ln>
        </p:spPr>
      </p:pic>
      <p:pic>
        <p:nvPicPr>
          <p:cNvPr id="994" name="Google Shape;994;p96"/>
          <p:cNvPicPr preferRelativeResize="0"/>
          <p:nvPr/>
        </p:nvPicPr>
        <p:blipFill>
          <a:blip r:embed="rId6">
            <a:alphaModFix/>
          </a:blip>
          <a:stretch>
            <a:fillRect/>
          </a:stretch>
        </p:blipFill>
        <p:spPr>
          <a:xfrm>
            <a:off x="4636200" y="4125512"/>
            <a:ext cx="432250" cy="432250"/>
          </a:xfrm>
          <a:prstGeom prst="rect">
            <a:avLst/>
          </a:prstGeom>
          <a:noFill/>
          <a:ln>
            <a:noFill/>
          </a:ln>
        </p:spPr>
      </p:pic>
      <p:pic>
        <p:nvPicPr>
          <p:cNvPr id="995" name="Google Shape;995;p96"/>
          <p:cNvPicPr preferRelativeResize="0"/>
          <p:nvPr/>
        </p:nvPicPr>
        <p:blipFill>
          <a:blip r:embed="rId7">
            <a:alphaModFix/>
          </a:blip>
          <a:stretch>
            <a:fillRect/>
          </a:stretch>
        </p:blipFill>
        <p:spPr>
          <a:xfrm>
            <a:off x="708300" y="401375"/>
            <a:ext cx="3089276" cy="6451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678"/>
        </a:solidFill>
      </p:bgPr>
    </p:bg>
    <p:spTree>
      <p:nvGrpSpPr>
        <p:cNvPr id="1453" name="Shape 1453"/>
        <p:cNvGrpSpPr/>
        <p:nvPr/>
      </p:nvGrpSpPr>
      <p:grpSpPr>
        <a:xfrm>
          <a:off x="0" y="0"/>
          <a:ext cx="0" cy="0"/>
          <a:chOff x="0" y="0"/>
          <a:chExt cx="0" cy="0"/>
        </a:xfrm>
      </p:grpSpPr>
      <p:pic>
        <p:nvPicPr>
          <p:cNvPr id="1454" name="Google Shape;1454;p132"/>
          <p:cNvPicPr preferRelativeResize="0"/>
          <p:nvPr/>
        </p:nvPicPr>
        <p:blipFill>
          <a:blip r:embed="rId3">
            <a:alphaModFix/>
          </a:blip>
          <a:stretch>
            <a:fillRect/>
          </a:stretch>
        </p:blipFill>
        <p:spPr>
          <a:xfrm>
            <a:off x="2369274" y="620145"/>
            <a:ext cx="4173527" cy="872205"/>
          </a:xfrm>
          <a:prstGeom prst="rect">
            <a:avLst/>
          </a:prstGeom>
          <a:noFill/>
          <a:ln>
            <a:noFill/>
          </a:ln>
        </p:spPr>
      </p:pic>
      <p:sp>
        <p:nvSpPr>
          <p:cNvPr id="1455" name="Google Shape;1455;p132"/>
          <p:cNvSpPr txBox="1"/>
          <p:nvPr/>
        </p:nvSpPr>
        <p:spPr>
          <a:xfrm>
            <a:off x="1790088" y="2000525"/>
            <a:ext cx="5331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Poppins"/>
                <a:ea typeface="Poppins"/>
                <a:cs typeface="Poppins"/>
                <a:sym typeface="Poppins"/>
              </a:rPr>
              <a:t>Start your organization’s DEI journey now.</a:t>
            </a:r>
            <a:endParaRPr b="1" sz="1800">
              <a:solidFill>
                <a:schemeClr val="lt1"/>
              </a:solidFill>
              <a:latin typeface="Poppins"/>
              <a:ea typeface="Poppins"/>
              <a:cs typeface="Poppins"/>
              <a:sym typeface="Poppins"/>
            </a:endParaRPr>
          </a:p>
        </p:txBody>
      </p:sp>
      <p:sp>
        <p:nvSpPr>
          <p:cNvPr id="1456" name="Google Shape;1456;p132"/>
          <p:cNvSpPr txBox="1"/>
          <p:nvPr/>
        </p:nvSpPr>
        <p:spPr>
          <a:xfrm>
            <a:off x="1592700" y="4481825"/>
            <a:ext cx="5726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u="sng">
                <a:solidFill>
                  <a:schemeClr val="lt1"/>
                </a:solidFill>
                <a:latin typeface="Open Sans SemiBold"/>
                <a:ea typeface="Open Sans SemiBold"/>
                <a:cs typeface="Open Sans SemiBold"/>
                <a:sym typeface="Open Sans SemiBold"/>
                <a:hlinkClick r:id="rId4">
                  <a:extLst>
                    <a:ext uri="{A12FA001-AC4F-418D-AE19-62706E023703}">
                      <ahyp:hlinkClr val="tx"/>
                    </a:ext>
                  </a:extLst>
                </a:hlinkClick>
              </a:rPr>
              <a:t>www.opensesame.com</a:t>
            </a:r>
            <a:r>
              <a:rPr lang="en" sz="900">
                <a:solidFill>
                  <a:schemeClr val="lt1"/>
                </a:solidFill>
                <a:latin typeface="Open Sans Light"/>
                <a:ea typeface="Open Sans Light"/>
                <a:cs typeface="Open Sans Light"/>
                <a:sym typeface="Open Sans Light"/>
              </a:rPr>
              <a:t> | </a:t>
            </a:r>
            <a:r>
              <a:rPr lang="en" sz="900">
                <a:solidFill>
                  <a:schemeClr val="lt1"/>
                </a:solidFill>
                <a:latin typeface="Open Sans SemiBold"/>
                <a:ea typeface="Open Sans SemiBold"/>
                <a:cs typeface="Open Sans SemiBold"/>
                <a:sym typeface="Open Sans SemiBold"/>
              </a:rPr>
              <a:t>(503) 808-1286</a:t>
            </a:r>
            <a:r>
              <a:rPr lang="en" sz="900">
                <a:solidFill>
                  <a:schemeClr val="lt1"/>
                </a:solidFill>
                <a:latin typeface="Open Sans Light"/>
                <a:ea typeface="Open Sans Light"/>
                <a:cs typeface="Open Sans Light"/>
                <a:sym typeface="Open Sans Light"/>
              </a:rPr>
              <a:t> | </a:t>
            </a:r>
            <a:r>
              <a:rPr lang="en" sz="900">
                <a:solidFill>
                  <a:schemeClr val="lt1"/>
                </a:solidFill>
                <a:latin typeface="Open Sans SemiBold"/>
                <a:ea typeface="Open Sans SemiBold"/>
                <a:cs typeface="Open Sans SemiBold"/>
                <a:sym typeface="Open Sans SemiBold"/>
              </a:rPr>
              <a:t>info@opensesame.com</a:t>
            </a:r>
            <a:endParaRPr sz="900">
              <a:solidFill>
                <a:schemeClr val="lt1"/>
              </a:solidFill>
              <a:latin typeface="Open Sans SemiBold"/>
              <a:ea typeface="Open Sans SemiBold"/>
              <a:cs typeface="Open Sans SemiBold"/>
              <a:sym typeface="Open Sans SemiBold"/>
            </a:endParaRPr>
          </a:p>
        </p:txBody>
      </p:sp>
      <p:sp>
        <p:nvSpPr>
          <p:cNvPr id="1457" name="Google Shape;1457;p132"/>
          <p:cNvSpPr/>
          <p:nvPr/>
        </p:nvSpPr>
        <p:spPr>
          <a:xfrm>
            <a:off x="559363" y="3597475"/>
            <a:ext cx="1809900" cy="403500"/>
          </a:xfrm>
          <a:prstGeom prst="roundRect">
            <a:avLst>
              <a:gd fmla="val 50000" name="adj"/>
            </a:avLst>
          </a:prstGeom>
          <a:solidFill>
            <a:srgbClr val="89F5B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Poppins"/>
                <a:ea typeface="Poppins"/>
                <a:cs typeface="Poppins"/>
                <a:sym typeface="Poppins"/>
              </a:rPr>
              <a:t>Watch the Webinars</a:t>
            </a:r>
            <a:endParaRPr b="1" sz="1000">
              <a:latin typeface="Poppins"/>
              <a:ea typeface="Poppins"/>
              <a:cs typeface="Poppins"/>
              <a:sym typeface="Poppins"/>
            </a:endParaRPr>
          </a:p>
        </p:txBody>
      </p:sp>
      <p:sp>
        <p:nvSpPr>
          <p:cNvPr id="1458" name="Google Shape;1458;p132"/>
          <p:cNvSpPr/>
          <p:nvPr/>
        </p:nvSpPr>
        <p:spPr>
          <a:xfrm>
            <a:off x="2603046" y="3597475"/>
            <a:ext cx="1809900" cy="403500"/>
          </a:xfrm>
          <a:prstGeom prst="roundRect">
            <a:avLst>
              <a:gd fmla="val 50000" name="adj"/>
            </a:avLst>
          </a:prstGeom>
          <a:solidFill>
            <a:srgbClr val="89F5B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Poppins"/>
                <a:ea typeface="Poppins"/>
                <a:cs typeface="Poppins"/>
                <a:sym typeface="Poppins"/>
              </a:rPr>
              <a:t>Read the Whitepapers</a:t>
            </a:r>
            <a:endParaRPr b="1" sz="1000">
              <a:latin typeface="Poppins"/>
              <a:ea typeface="Poppins"/>
              <a:cs typeface="Poppins"/>
              <a:sym typeface="Poppins"/>
            </a:endParaRPr>
          </a:p>
        </p:txBody>
      </p:sp>
      <p:sp>
        <p:nvSpPr>
          <p:cNvPr id="1459" name="Google Shape;1459;p132"/>
          <p:cNvSpPr/>
          <p:nvPr/>
        </p:nvSpPr>
        <p:spPr>
          <a:xfrm>
            <a:off x="4646729" y="3597475"/>
            <a:ext cx="1809900" cy="403500"/>
          </a:xfrm>
          <a:prstGeom prst="roundRect">
            <a:avLst>
              <a:gd fmla="val 50000" name="adj"/>
            </a:avLst>
          </a:prstGeom>
          <a:solidFill>
            <a:srgbClr val="89F5B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Poppins"/>
                <a:ea typeface="Poppins"/>
                <a:cs typeface="Poppins"/>
                <a:sym typeface="Poppins"/>
              </a:rPr>
              <a:t>Take the Survey</a:t>
            </a:r>
            <a:endParaRPr b="1" sz="1000">
              <a:latin typeface="Poppins"/>
              <a:ea typeface="Poppins"/>
              <a:cs typeface="Poppins"/>
              <a:sym typeface="Poppins"/>
            </a:endParaRPr>
          </a:p>
        </p:txBody>
      </p:sp>
      <p:sp>
        <p:nvSpPr>
          <p:cNvPr id="1460" name="Google Shape;1460;p132"/>
          <p:cNvSpPr/>
          <p:nvPr/>
        </p:nvSpPr>
        <p:spPr>
          <a:xfrm>
            <a:off x="6690413" y="3597475"/>
            <a:ext cx="1809900" cy="403500"/>
          </a:xfrm>
          <a:prstGeom prst="roundRect">
            <a:avLst>
              <a:gd fmla="val 50000" name="adj"/>
            </a:avLst>
          </a:prstGeom>
          <a:solidFill>
            <a:srgbClr val="89F5B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Poppins"/>
                <a:ea typeface="Poppins"/>
                <a:cs typeface="Poppins"/>
                <a:sym typeface="Poppins"/>
              </a:rPr>
              <a:t>Explore the Toolkit</a:t>
            </a:r>
            <a:endParaRPr b="1" sz="1000">
              <a:latin typeface="Poppins"/>
              <a:ea typeface="Poppins"/>
              <a:cs typeface="Poppins"/>
              <a:sym typeface="Poppins"/>
            </a:endParaRPr>
          </a:p>
        </p:txBody>
      </p:sp>
      <p:pic>
        <p:nvPicPr>
          <p:cNvPr id="1461" name="Google Shape;1461;p132"/>
          <p:cNvPicPr preferRelativeResize="0"/>
          <p:nvPr/>
        </p:nvPicPr>
        <p:blipFill>
          <a:blip r:embed="rId5">
            <a:alphaModFix/>
          </a:blip>
          <a:stretch>
            <a:fillRect/>
          </a:stretch>
        </p:blipFill>
        <p:spPr>
          <a:xfrm>
            <a:off x="5017625" y="2521975"/>
            <a:ext cx="951305" cy="1017150"/>
          </a:xfrm>
          <a:prstGeom prst="rect">
            <a:avLst/>
          </a:prstGeom>
          <a:noFill/>
          <a:ln>
            <a:noFill/>
          </a:ln>
        </p:spPr>
      </p:pic>
      <p:pic>
        <p:nvPicPr>
          <p:cNvPr id="1462" name="Google Shape;1462;p132"/>
          <p:cNvPicPr preferRelativeResize="0"/>
          <p:nvPr/>
        </p:nvPicPr>
        <p:blipFill>
          <a:blip r:embed="rId6">
            <a:alphaModFix/>
          </a:blip>
          <a:stretch>
            <a:fillRect/>
          </a:stretch>
        </p:blipFill>
        <p:spPr>
          <a:xfrm>
            <a:off x="2693000" y="2521275"/>
            <a:ext cx="1267046" cy="872200"/>
          </a:xfrm>
          <a:prstGeom prst="rect">
            <a:avLst/>
          </a:prstGeom>
          <a:noFill/>
          <a:ln>
            <a:noFill/>
          </a:ln>
        </p:spPr>
      </p:pic>
      <p:pic>
        <p:nvPicPr>
          <p:cNvPr id="1463" name="Google Shape;1463;p132"/>
          <p:cNvPicPr preferRelativeResize="0"/>
          <p:nvPr/>
        </p:nvPicPr>
        <p:blipFill>
          <a:blip r:embed="rId7">
            <a:alphaModFix/>
          </a:blip>
          <a:stretch>
            <a:fillRect/>
          </a:stretch>
        </p:blipFill>
        <p:spPr>
          <a:xfrm>
            <a:off x="6791363" y="2462225"/>
            <a:ext cx="1608032" cy="1033250"/>
          </a:xfrm>
          <a:prstGeom prst="rect">
            <a:avLst/>
          </a:prstGeom>
          <a:noFill/>
          <a:ln>
            <a:noFill/>
          </a:ln>
        </p:spPr>
      </p:pic>
      <p:pic>
        <p:nvPicPr>
          <p:cNvPr id="1464" name="Google Shape;1464;p132"/>
          <p:cNvPicPr preferRelativeResize="0"/>
          <p:nvPr/>
        </p:nvPicPr>
        <p:blipFill>
          <a:blip r:embed="rId8">
            <a:alphaModFix/>
          </a:blip>
          <a:stretch>
            <a:fillRect/>
          </a:stretch>
        </p:blipFill>
        <p:spPr>
          <a:xfrm>
            <a:off x="705674" y="2488725"/>
            <a:ext cx="1272188" cy="1033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999" name="Shape 999"/>
        <p:cNvGrpSpPr/>
        <p:nvPr/>
      </p:nvGrpSpPr>
      <p:grpSpPr>
        <a:xfrm>
          <a:off x="0" y="0"/>
          <a:ext cx="0" cy="0"/>
          <a:chOff x="0" y="0"/>
          <a:chExt cx="0" cy="0"/>
        </a:xfrm>
      </p:grpSpPr>
      <p:sp>
        <p:nvSpPr>
          <p:cNvPr id="1000" name="Google Shape;1000;p97"/>
          <p:cNvSpPr/>
          <p:nvPr/>
        </p:nvSpPr>
        <p:spPr>
          <a:xfrm>
            <a:off x="3326700" y="1124050"/>
            <a:ext cx="2490600" cy="2490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1" name="Google Shape;1001;p97"/>
          <p:cNvPicPr preferRelativeResize="0"/>
          <p:nvPr/>
        </p:nvPicPr>
        <p:blipFill>
          <a:blip r:embed="rId3">
            <a:alphaModFix/>
          </a:blip>
          <a:stretch>
            <a:fillRect/>
          </a:stretch>
        </p:blipFill>
        <p:spPr>
          <a:xfrm>
            <a:off x="3716587" y="1813453"/>
            <a:ext cx="1710833" cy="362700"/>
          </a:xfrm>
          <a:prstGeom prst="rect">
            <a:avLst/>
          </a:prstGeom>
          <a:noFill/>
          <a:ln>
            <a:noFill/>
          </a:ln>
        </p:spPr>
      </p:pic>
      <p:sp>
        <p:nvSpPr>
          <p:cNvPr id="1002" name="Google Shape;1002;p97"/>
          <p:cNvSpPr txBox="1"/>
          <p:nvPr/>
        </p:nvSpPr>
        <p:spPr>
          <a:xfrm>
            <a:off x="3580800" y="2288175"/>
            <a:ext cx="1982400" cy="1326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500">
                <a:solidFill>
                  <a:srgbClr val="42515A"/>
                </a:solidFill>
                <a:latin typeface="Open Sans Light"/>
                <a:ea typeface="Open Sans Light"/>
                <a:cs typeface="Open Sans Light"/>
                <a:sym typeface="Open Sans Light"/>
              </a:rPr>
              <a:t>Most comprehensive catalog from world’s top publishers</a:t>
            </a:r>
            <a:endParaRPr sz="1500">
              <a:solidFill>
                <a:srgbClr val="42515A"/>
              </a:solidFill>
              <a:latin typeface="Open Sans Light"/>
              <a:ea typeface="Open Sans Light"/>
              <a:cs typeface="Open Sans Light"/>
              <a:sym typeface="Open Sans Light"/>
            </a:endParaRPr>
          </a:p>
        </p:txBody>
      </p:sp>
      <p:sp>
        <p:nvSpPr>
          <p:cNvPr id="1003" name="Google Shape;1003;p97"/>
          <p:cNvSpPr txBox="1"/>
          <p:nvPr/>
        </p:nvSpPr>
        <p:spPr>
          <a:xfrm>
            <a:off x="1018275" y="402725"/>
            <a:ext cx="1588500" cy="1023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200">
                <a:solidFill>
                  <a:srgbClr val="F18328"/>
                </a:solidFill>
                <a:latin typeface="Open Sans"/>
                <a:ea typeface="Open Sans"/>
                <a:cs typeface="Open Sans"/>
                <a:sym typeface="Open Sans"/>
              </a:rPr>
              <a:t>Business Skills</a:t>
            </a:r>
            <a:r>
              <a:rPr lang="en" sz="1200">
                <a:solidFill>
                  <a:srgbClr val="F18328"/>
                </a:solidFill>
                <a:latin typeface="Open Sans"/>
                <a:ea typeface="Open Sans"/>
                <a:cs typeface="Open Sans"/>
                <a:sym typeface="Open Sans"/>
              </a:rPr>
              <a:t> </a:t>
            </a:r>
            <a:endParaRPr sz="1200">
              <a:solidFill>
                <a:srgbClr val="F18328"/>
              </a:solidFill>
              <a:latin typeface="Open Sans"/>
              <a:ea typeface="Open Sans"/>
              <a:cs typeface="Open Sans"/>
              <a:sym typeface="Open Sans"/>
            </a:endParaRPr>
          </a:p>
          <a:p>
            <a:pPr indent="0" lvl="0" marL="0" rtl="0" algn="r">
              <a:spcBef>
                <a:spcPts val="500"/>
              </a:spcBef>
              <a:spcAft>
                <a:spcPts val="0"/>
              </a:spcAft>
              <a:buNone/>
            </a:pPr>
            <a:r>
              <a:rPr lang="en" sz="750">
                <a:solidFill>
                  <a:srgbClr val="42515A"/>
                </a:solidFill>
                <a:latin typeface="Open Sans"/>
                <a:ea typeface="Open Sans"/>
                <a:cs typeface="Open Sans"/>
                <a:sym typeface="Open Sans"/>
              </a:rPr>
              <a:t>Leadership / Management </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Accounting </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Telephone Skills</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Time Management</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Sales</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Communication</a:t>
            </a:r>
            <a:endParaRPr sz="750">
              <a:solidFill>
                <a:srgbClr val="42515A"/>
              </a:solidFill>
              <a:latin typeface="Open Sans"/>
              <a:ea typeface="Open Sans"/>
              <a:cs typeface="Open Sans"/>
              <a:sym typeface="Open Sans"/>
            </a:endParaRPr>
          </a:p>
        </p:txBody>
      </p:sp>
      <p:sp>
        <p:nvSpPr>
          <p:cNvPr id="1004" name="Google Shape;1004;p97"/>
          <p:cNvSpPr txBox="1"/>
          <p:nvPr/>
        </p:nvSpPr>
        <p:spPr>
          <a:xfrm>
            <a:off x="116050" y="3813150"/>
            <a:ext cx="2490600" cy="1204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200">
                <a:solidFill>
                  <a:srgbClr val="F18328"/>
                </a:solidFill>
                <a:latin typeface="Open Sans"/>
                <a:ea typeface="Open Sans"/>
                <a:cs typeface="Open Sans"/>
                <a:sym typeface="Open Sans"/>
              </a:rPr>
              <a:t>Diversity, Equity &amp; Inclusion</a:t>
            </a:r>
            <a:r>
              <a:rPr lang="en" sz="1200">
                <a:solidFill>
                  <a:srgbClr val="F18328"/>
                </a:solidFill>
                <a:latin typeface="Open Sans"/>
                <a:ea typeface="Open Sans"/>
                <a:cs typeface="Open Sans"/>
                <a:sym typeface="Open Sans"/>
              </a:rPr>
              <a:t> </a:t>
            </a:r>
            <a:endParaRPr sz="1200">
              <a:solidFill>
                <a:srgbClr val="42515A"/>
              </a:solidFill>
              <a:latin typeface="Open Sans"/>
              <a:ea typeface="Open Sans"/>
              <a:cs typeface="Open Sans"/>
              <a:sym typeface="Open Sans"/>
            </a:endParaRPr>
          </a:p>
          <a:p>
            <a:pPr indent="0" lvl="0" marL="0" rtl="0" algn="r">
              <a:spcBef>
                <a:spcPts val="500"/>
              </a:spcBef>
              <a:spcAft>
                <a:spcPts val="0"/>
              </a:spcAft>
              <a:buNone/>
            </a:pPr>
            <a:r>
              <a:rPr lang="en" sz="750">
                <a:solidFill>
                  <a:srgbClr val="42515A"/>
                </a:solidFill>
                <a:latin typeface="Open Sans"/>
                <a:ea typeface="Open Sans"/>
                <a:cs typeface="Open Sans"/>
                <a:sym typeface="Open Sans"/>
              </a:rPr>
              <a:t>Unconscious Bias</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Inclusive Leadership</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Mental Health Awareness</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Building Diverse Teams</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Generational Diversity</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Intercultural Competence</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t/>
            </a:r>
            <a:endParaRPr sz="750">
              <a:solidFill>
                <a:srgbClr val="42515A"/>
              </a:solidFill>
              <a:latin typeface="Open Sans"/>
              <a:ea typeface="Open Sans"/>
              <a:cs typeface="Open Sans"/>
              <a:sym typeface="Open Sans"/>
            </a:endParaRPr>
          </a:p>
        </p:txBody>
      </p:sp>
      <p:sp>
        <p:nvSpPr>
          <p:cNvPr id="1005" name="Google Shape;1005;p97"/>
          <p:cNvSpPr txBox="1"/>
          <p:nvPr/>
        </p:nvSpPr>
        <p:spPr>
          <a:xfrm>
            <a:off x="906300" y="1541475"/>
            <a:ext cx="1246800" cy="83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200">
                <a:solidFill>
                  <a:srgbClr val="F18328"/>
                </a:solidFill>
                <a:latin typeface="Open Sans"/>
                <a:ea typeface="Open Sans"/>
                <a:cs typeface="Open Sans"/>
                <a:sym typeface="Open Sans"/>
              </a:rPr>
              <a:t>Safety</a:t>
            </a:r>
            <a:endParaRPr sz="950">
              <a:solidFill>
                <a:srgbClr val="42515A"/>
              </a:solidFill>
              <a:latin typeface="Open Sans"/>
              <a:ea typeface="Open Sans"/>
              <a:cs typeface="Open Sans"/>
              <a:sym typeface="Open Sans"/>
            </a:endParaRPr>
          </a:p>
          <a:p>
            <a:pPr indent="0" lvl="0" marL="0" rtl="0" algn="r">
              <a:spcBef>
                <a:spcPts val="500"/>
              </a:spcBef>
              <a:spcAft>
                <a:spcPts val="0"/>
              </a:spcAft>
              <a:buNone/>
            </a:pPr>
            <a:r>
              <a:rPr lang="en" sz="750">
                <a:solidFill>
                  <a:srgbClr val="42515A"/>
                </a:solidFill>
                <a:latin typeface="Open Sans"/>
                <a:ea typeface="Open Sans"/>
                <a:cs typeface="Open Sans"/>
                <a:sym typeface="Open Sans"/>
              </a:rPr>
              <a:t>Workplace Safety</a:t>
            </a:r>
            <a:br>
              <a:rPr lang="en" sz="750">
                <a:solidFill>
                  <a:srgbClr val="42515A"/>
                </a:solidFill>
                <a:latin typeface="Open Sans"/>
                <a:ea typeface="Open Sans"/>
                <a:cs typeface="Open Sans"/>
                <a:sym typeface="Open Sans"/>
              </a:rPr>
            </a:br>
            <a:r>
              <a:rPr lang="en" sz="750">
                <a:solidFill>
                  <a:srgbClr val="42515A"/>
                </a:solidFill>
                <a:latin typeface="Open Sans"/>
                <a:ea typeface="Open Sans"/>
                <a:cs typeface="Open Sans"/>
                <a:sym typeface="Open Sans"/>
              </a:rPr>
              <a:t>OSHA</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Fire Safety</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Forklift Safety</a:t>
            </a:r>
            <a:endParaRPr sz="750">
              <a:solidFill>
                <a:srgbClr val="42515A"/>
              </a:solidFill>
              <a:latin typeface="Open Sans"/>
              <a:ea typeface="Open Sans"/>
              <a:cs typeface="Open Sans"/>
              <a:sym typeface="Open Sans"/>
            </a:endParaRPr>
          </a:p>
          <a:p>
            <a:pPr indent="0" lvl="0" marL="0" rtl="0" algn="r">
              <a:spcBef>
                <a:spcPts val="0"/>
              </a:spcBef>
              <a:spcAft>
                <a:spcPts val="0"/>
              </a:spcAft>
              <a:buNone/>
            </a:pPr>
            <a:r>
              <a:rPr lang="en" sz="750">
                <a:solidFill>
                  <a:srgbClr val="42515A"/>
                </a:solidFill>
                <a:latin typeface="Open Sans"/>
                <a:ea typeface="Open Sans"/>
                <a:cs typeface="Open Sans"/>
                <a:sym typeface="Open Sans"/>
              </a:rPr>
              <a:t>Defensive Driving</a:t>
            </a:r>
            <a:endParaRPr sz="750">
              <a:solidFill>
                <a:srgbClr val="42515A"/>
              </a:solidFill>
              <a:latin typeface="Open Sans"/>
              <a:ea typeface="Open Sans"/>
              <a:cs typeface="Open Sans"/>
              <a:sym typeface="Open Sans"/>
            </a:endParaRPr>
          </a:p>
        </p:txBody>
      </p:sp>
      <p:sp>
        <p:nvSpPr>
          <p:cNvPr id="1006" name="Google Shape;1006;p97"/>
          <p:cNvSpPr txBox="1"/>
          <p:nvPr/>
        </p:nvSpPr>
        <p:spPr>
          <a:xfrm>
            <a:off x="631800" y="2570713"/>
            <a:ext cx="1521300" cy="1065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1" lang="en" sz="1200">
                <a:solidFill>
                  <a:srgbClr val="F18328"/>
                </a:solidFill>
                <a:latin typeface="Open Sans"/>
                <a:ea typeface="Open Sans"/>
                <a:cs typeface="Open Sans"/>
                <a:sym typeface="Open Sans"/>
              </a:rPr>
              <a:t>Compliance</a:t>
            </a:r>
            <a:endParaRPr sz="1200">
              <a:solidFill>
                <a:srgbClr val="F18328"/>
              </a:solidFill>
              <a:latin typeface="Open Sans"/>
              <a:ea typeface="Open Sans"/>
              <a:cs typeface="Open Sans"/>
              <a:sym typeface="Open Sans"/>
            </a:endParaRPr>
          </a:p>
          <a:p>
            <a:pPr indent="0" lvl="0" marL="0" rtl="0" algn="r">
              <a:spcBef>
                <a:spcPts val="500"/>
              </a:spcBef>
              <a:spcAft>
                <a:spcPts val="0"/>
              </a:spcAft>
              <a:buNone/>
            </a:pPr>
            <a:r>
              <a:rPr lang="en" sz="750">
                <a:solidFill>
                  <a:srgbClr val="434343"/>
                </a:solidFill>
                <a:latin typeface="Open Sans"/>
                <a:ea typeface="Open Sans"/>
                <a:cs typeface="Open Sans"/>
                <a:sym typeface="Open Sans"/>
              </a:rPr>
              <a:t>Ethics</a:t>
            </a:r>
            <a:endParaRPr sz="750">
              <a:solidFill>
                <a:srgbClr val="434343"/>
              </a:solidFill>
              <a:latin typeface="Open Sans"/>
              <a:ea typeface="Open Sans"/>
              <a:cs typeface="Open Sans"/>
              <a:sym typeface="Open Sans"/>
            </a:endParaRPr>
          </a:p>
          <a:p>
            <a:pPr indent="0" lvl="0" marL="0" rtl="0" algn="r">
              <a:spcBef>
                <a:spcPts val="0"/>
              </a:spcBef>
              <a:spcAft>
                <a:spcPts val="0"/>
              </a:spcAft>
              <a:buNone/>
            </a:pPr>
            <a:r>
              <a:rPr lang="en" sz="750">
                <a:solidFill>
                  <a:srgbClr val="434343"/>
                </a:solidFill>
                <a:latin typeface="Open Sans"/>
                <a:ea typeface="Open Sans"/>
                <a:cs typeface="Open Sans"/>
                <a:sym typeface="Open Sans"/>
              </a:rPr>
              <a:t>GDPR</a:t>
            </a:r>
            <a:endParaRPr sz="750">
              <a:solidFill>
                <a:srgbClr val="434343"/>
              </a:solidFill>
              <a:latin typeface="Open Sans"/>
              <a:ea typeface="Open Sans"/>
              <a:cs typeface="Open Sans"/>
              <a:sym typeface="Open Sans"/>
            </a:endParaRPr>
          </a:p>
          <a:p>
            <a:pPr indent="0" lvl="0" marL="0" rtl="0" algn="r">
              <a:spcBef>
                <a:spcPts val="0"/>
              </a:spcBef>
              <a:spcAft>
                <a:spcPts val="0"/>
              </a:spcAft>
              <a:buNone/>
            </a:pPr>
            <a:r>
              <a:rPr lang="en" sz="750">
                <a:solidFill>
                  <a:srgbClr val="434343"/>
                </a:solidFill>
                <a:latin typeface="Open Sans"/>
                <a:ea typeface="Open Sans"/>
                <a:cs typeface="Open Sans"/>
                <a:sym typeface="Open Sans"/>
              </a:rPr>
              <a:t>Privacy</a:t>
            </a:r>
            <a:endParaRPr sz="750">
              <a:solidFill>
                <a:srgbClr val="434343"/>
              </a:solidFill>
              <a:latin typeface="Open Sans"/>
              <a:ea typeface="Open Sans"/>
              <a:cs typeface="Open Sans"/>
              <a:sym typeface="Open Sans"/>
            </a:endParaRPr>
          </a:p>
          <a:p>
            <a:pPr indent="0" lvl="0" marL="0" rtl="0" algn="r">
              <a:spcBef>
                <a:spcPts val="0"/>
              </a:spcBef>
              <a:spcAft>
                <a:spcPts val="0"/>
              </a:spcAft>
              <a:buNone/>
            </a:pPr>
            <a:r>
              <a:rPr lang="en" sz="750">
                <a:solidFill>
                  <a:srgbClr val="434343"/>
                </a:solidFill>
                <a:latin typeface="Open Sans"/>
                <a:ea typeface="Open Sans"/>
                <a:cs typeface="Open Sans"/>
                <a:sym typeface="Open Sans"/>
              </a:rPr>
              <a:t>Cybersecurity</a:t>
            </a:r>
            <a:endParaRPr sz="750">
              <a:solidFill>
                <a:srgbClr val="434343"/>
              </a:solidFill>
              <a:latin typeface="Open Sans"/>
              <a:ea typeface="Open Sans"/>
              <a:cs typeface="Open Sans"/>
              <a:sym typeface="Open Sans"/>
            </a:endParaRPr>
          </a:p>
          <a:p>
            <a:pPr indent="0" lvl="0" marL="0" rtl="0" algn="r">
              <a:spcBef>
                <a:spcPts val="0"/>
              </a:spcBef>
              <a:spcAft>
                <a:spcPts val="0"/>
              </a:spcAft>
              <a:buNone/>
            </a:pPr>
            <a:r>
              <a:rPr lang="en" sz="750">
                <a:solidFill>
                  <a:srgbClr val="434343"/>
                </a:solidFill>
                <a:latin typeface="Open Sans"/>
                <a:ea typeface="Open Sans"/>
                <a:cs typeface="Open Sans"/>
                <a:sym typeface="Open Sans"/>
              </a:rPr>
              <a:t>Code of Conduct</a:t>
            </a:r>
            <a:endParaRPr sz="750">
              <a:solidFill>
                <a:srgbClr val="434343"/>
              </a:solidFill>
              <a:latin typeface="Open Sans"/>
              <a:ea typeface="Open Sans"/>
              <a:cs typeface="Open Sans"/>
              <a:sym typeface="Open Sans"/>
            </a:endParaRPr>
          </a:p>
          <a:p>
            <a:pPr indent="0" lvl="0" marL="0" rtl="0" algn="r">
              <a:spcBef>
                <a:spcPts val="0"/>
              </a:spcBef>
              <a:spcAft>
                <a:spcPts val="0"/>
              </a:spcAft>
              <a:buNone/>
            </a:pPr>
            <a:r>
              <a:rPr lang="en" sz="750">
                <a:solidFill>
                  <a:srgbClr val="434343"/>
                </a:solidFill>
                <a:latin typeface="Open Sans"/>
                <a:ea typeface="Open Sans"/>
                <a:cs typeface="Open Sans"/>
                <a:sym typeface="Open Sans"/>
              </a:rPr>
              <a:t>Bribery &amp; Corruption</a:t>
            </a:r>
            <a:endParaRPr sz="750">
              <a:solidFill>
                <a:srgbClr val="434343"/>
              </a:solidFill>
              <a:latin typeface="Open Sans"/>
              <a:ea typeface="Open Sans"/>
              <a:cs typeface="Open Sans"/>
              <a:sym typeface="Open Sans"/>
            </a:endParaRPr>
          </a:p>
          <a:p>
            <a:pPr indent="0" lvl="0" marL="0" rtl="0" algn="r">
              <a:spcBef>
                <a:spcPts val="0"/>
              </a:spcBef>
              <a:spcAft>
                <a:spcPts val="0"/>
              </a:spcAft>
              <a:buNone/>
            </a:pPr>
            <a:r>
              <a:rPr lang="en" sz="750">
                <a:solidFill>
                  <a:srgbClr val="434343"/>
                </a:solidFill>
                <a:latin typeface="Open Sans"/>
                <a:ea typeface="Open Sans"/>
                <a:cs typeface="Open Sans"/>
                <a:sym typeface="Open Sans"/>
              </a:rPr>
              <a:t>Harassment Prevention</a:t>
            </a:r>
            <a:endParaRPr sz="750">
              <a:solidFill>
                <a:srgbClr val="434343"/>
              </a:solidFill>
              <a:latin typeface="Open Sans"/>
              <a:ea typeface="Open Sans"/>
              <a:cs typeface="Open Sans"/>
              <a:sym typeface="Open Sans"/>
            </a:endParaRPr>
          </a:p>
          <a:p>
            <a:pPr indent="0" lvl="0" marL="0" rtl="0" algn="r">
              <a:spcBef>
                <a:spcPts val="0"/>
              </a:spcBef>
              <a:spcAft>
                <a:spcPts val="0"/>
              </a:spcAft>
              <a:buNone/>
            </a:pPr>
            <a:r>
              <a:t/>
            </a:r>
            <a:endParaRPr sz="750">
              <a:solidFill>
                <a:srgbClr val="42515A"/>
              </a:solidFill>
              <a:latin typeface="Open Sans"/>
              <a:ea typeface="Open Sans"/>
              <a:cs typeface="Open Sans"/>
              <a:sym typeface="Open Sans"/>
            </a:endParaRPr>
          </a:p>
        </p:txBody>
      </p:sp>
      <p:grpSp>
        <p:nvGrpSpPr>
          <p:cNvPr id="1007" name="Google Shape;1007;p97"/>
          <p:cNvGrpSpPr/>
          <p:nvPr/>
        </p:nvGrpSpPr>
        <p:grpSpPr>
          <a:xfrm>
            <a:off x="2684550" y="459637"/>
            <a:ext cx="564840" cy="566943"/>
            <a:chOff x="2684550" y="459600"/>
            <a:chExt cx="470700" cy="471000"/>
          </a:xfrm>
        </p:grpSpPr>
        <p:sp>
          <p:nvSpPr>
            <p:cNvPr id="1008" name="Google Shape;1008;p97"/>
            <p:cNvSpPr/>
            <p:nvPr/>
          </p:nvSpPr>
          <p:spPr>
            <a:xfrm>
              <a:off x="2684550" y="459600"/>
              <a:ext cx="470700" cy="471000"/>
            </a:xfrm>
            <a:prstGeom prst="ellipse">
              <a:avLst/>
            </a:prstGeom>
            <a:solidFill>
              <a:srgbClr val="8F9BA0"/>
            </a:solidFill>
            <a:ln>
              <a:noFill/>
            </a:ln>
          </p:spPr>
          <p:txBody>
            <a:bodyPr anchorCtr="0" anchor="ctr" bIns="91425" lIns="91425" spcFirstLastPara="1" rIns="91425" wrap="square" tIns="91425">
              <a:noAutofit/>
            </a:bodyPr>
            <a:lstStyle/>
            <a:p>
              <a:pPr indent="0" lvl="0" marL="0" rtl="0" algn="l">
                <a:spcBef>
                  <a:spcPts val="2500"/>
                </a:spcBef>
                <a:spcAft>
                  <a:spcPts val="0"/>
                </a:spcAft>
                <a:buNone/>
              </a:pPr>
              <a:r>
                <a:t/>
              </a:r>
              <a:endParaRPr sz="1000">
                <a:solidFill>
                  <a:schemeClr val="lt1"/>
                </a:solidFill>
                <a:latin typeface="Open Sans"/>
                <a:ea typeface="Open Sans"/>
                <a:cs typeface="Open Sans"/>
                <a:sym typeface="Open Sans"/>
              </a:endParaRPr>
            </a:p>
          </p:txBody>
        </p:sp>
        <p:pic>
          <p:nvPicPr>
            <p:cNvPr descr="briefcase.png" id="1009" name="Google Shape;1009;p97"/>
            <p:cNvPicPr preferRelativeResize="0"/>
            <p:nvPr/>
          </p:nvPicPr>
          <p:blipFill>
            <a:blip r:embed="rId4">
              <a:alphaModFix/>
            </a:blip>
            <a:stretch>
              <a:fillRect/>
            </a:stretch>
          </p:blipFill>
          <p:spPr>
            <a:xfrm>
              <a:off x="2775150" y="550349"/>
              <a:ext cx="289500" cy="289500"/>
            </a:xfrm>
            <a:prstGeom prst="rect">
              <a:avLst/>
            </a:prstGeom>
            <a:noFill/>
            <a:ln>
              <a:noFill/>
            </a:ln>
          </p:spPr>
        </p:pic>
      </p:grpSp>
      <p:sp>
        <p:nvSpPr>
          <p:cNvPr id="1010" name="Google Shape;1010;p97"/>
          <p:cNvSpPr/>
          <p:nvPr/>
        </p:nvSpPr>
        <p:spPr>
          <a:xfrm>
            <a:off x="2684550" y="3834850"/>
            <a:ext cx="567000" cy="567000"/>
          </a:xfrm>
          <a:prstGeom prst="ellipse">
            <a:avLst/>
          </a:prstGeom>
          <a:solidFill>
            <a:srgbClr val="8F9BA0"/>
          </a:solidFill>
          <a:ln>
            <a:noFill/>
          </a:ln>
        </p:spPr>
        <p:txBody>
          <a:bodyPr anchorCtr="0" anchor="ctr" bIns="91425" lIns="91425" spcFirstLastPara="1" rIns="91425" wrap="square" tIns="91425">
            <a:noAutofit/>
          </a:bodyPr>
          <a:lstStyle/>
          <a:p>
            <a:pPr indent="0" lvl="0" marL="0" rtl="0" algn="l">
              <a:spcBef>
                <a:spcPts val="2500"/>
              </a:spcBef>
              <a:spcAft>
                <a:spcPts val="0"/>
              </a:spcAft>
              <a:buNone/>
            </a:pPr>
            <a:r>
              <a:t/>
            </a:r>
            <a:endParaRPr sz="1000">
              <a:solidFill>
                <a:schemeClr val="lt1"/>
              </a:solidFill>
              <a:latin typeface="Open Sans"/>
              <a:ea typeface="Open Sans"/>
              <a:cs typeface="Open Sans"/>
              <a:sym typeface="Open Sans"/>
            </a:endParaRPr>
          </a:p>
        </p:txBody>
      </p:sp>
      <p:grpSp>
        <p:nvGrpSpPr>
          <p:cNvPr id="1011" name="Google Shape;1011;p97"/>
          <p:cNvGrpSpPr/>
          <p:nvPr/>
        </p:nvGrpSpPr>
        <p:grpSpPr>
          <a:xfrm>
            <a:off x="3002850" y="695100"/>
            <a:ext cx="944750" cy="466500"/>
            <a:chOff x="3002850" y="695100"/>
            <a:chExt cx="944750" cy="466500"/>
          </a:xfrm>
        </p:grpSpPr>
        <p:cxnSp>
          <p:nvCxnSpPr>
            <p:cNvPr id="1012" name="Google Shape;1012;p97"/>
            <p:cNvCxnSpPr/>
            <p:nvPr/>
          </p:nvCxnSpPr>
          <p:spPr>
            <a:xfrm>
              <a:off x="3002850" y="695100"/>
              <a:ext cx="464400" cy="0"/>
            </a:xfrm>
            <a:prstGeom prst="straightConnector1">
              <a:avLst/>
            </a:prstGeom>
            <a:noFill/>
            <a:ln cap="flat" cmpd="sng" w="9525">
              <a:solidFill>
                <a:srgbClr val="8F9BA0"/>
              </a:solidFill>
              <a:prstDash val="dot"/>
              <a:round/>
              <a:headEnd len="med" w="med" type="none"/>
              <a:tailEnd len="med" w="med" type="none"/>
            </a:ln>
          </p:spPr>
        </p:cxnSp>
        <p:cxnSp>
          <p:nvCxnSpPr>
            <p:cNvPr id="1013" name="Google Shape;1013;p97"/>
            <p:cNvCxnSpPr/>
            <p:nvPr/>
          </p:nvCxnSpPr>
          <p:spPr>
            <a:xfrm>
              <a:off x="3463100" y="695100"/>
              <a:ext cx="484500" cy="466500"/>
            </a:xfrm>
            <a:prstGeom prst="straightConnector1">
              <a:avLst/>
            </a:prstGeom>
            <a:noFill/>
            <a:ln cap="flat" cmpd="sng" w="9525">
              <a:solidFill>
                <a:srgbClr val="8F9BA0"/>
              </a:solidFill>
              <a:prstDash val="dot"/>
              <a:round/>
              <a:headEnd len="med" w="med" type="none"/>
              <a:tailEnd len="med" w="med" type="none"/>
            </a:ln>
          </p:spPr>
        </p:cxnSp>
      </p:grpSp>
      <p:grpSp>
        <p:nvGrpSpPr>
          <p:cNvPr id="1014" name="Google Shape;1014;p97"/>
          <p:cNvGrpSpPr/>
          <p:nvPr/>
        </p:nvGrpSpPr>
        <p:grpSpPr>
          <a:xfrm flipH="1" rot="10800000">
            <a:off x="3002850" y="3614650"/>
            <a:ext cx="944750" cy="466500"/>
            <a:chOff x="3002850" y="695100"/>
            <a:chExt cx="944750" cy="466500"/>
          </a:xfrm>
        </p:grpSpPr>
        <p:cxnSp>
          <p:nvCxnSpPr>
            <p:cNvPr id="1015" name="Google Shape;1015;p97"/>
            <p:cNvCxnSpPr/>
            <p:nvPr/>
          </p:nvCxnSpPr>
          <p:spPr>
            <a:xfrm>
              <a:off x="3002850" y="695100"/>
              <a:ext cx="464400" cy="0"/>
            </a:xfrm>
            <a:prstGeom prst="straightConnector1">
              <a:avLst/>
            </a:prstGeom>
            <a:noFill/>
            <a:ln cap="flat" cmpd="sng" w="9525">
              <a:solidFill>
                <a:srgbClr val="8F9BA0"/>
              </a:solidFill>
              <a:prstDash val="dot"/>
              <a:round/>
              <a:headEnd len="med" w="med" type="none"/>
              <a:tailEnd len="med" w="med" type="none"/>
            </a:ln>
          </p:spPr>
        </p:cxnSp>
        <p:cxnSp>
          <p:nvCxnSpPr>
            <p:cNvPr id="1016" name="Google Shape;1016;p97"/>
            <p:cNvCxnSpPr/>
            <p:nvPr/>
          </p:nvCxnSpPr>
          <p:spPr>
            <a:xfrm>
              <a:off x="3463100" y="695100"/>
              <a:ext cx="484500" cy="466500"/>
            </a:xfrm>
            <a:prstGeom prst="straightConnector1">
              <a:avLst/>
            </a:prstGeom>
            <a:noFill/>
            <a:ln cap="flat" cmpd="sng" w="9525">
              <a:solidFill>
                <a:srgbClr val="8F9BA0"/>
              </a:solidFill>
              <a:prstDash val="dot"/>
              <a:round/>
              <a:headEnd len="med" w="med" type="none"/>
              <a:tailEnd len="med" w="med" type="none"/>
            </a:ln>
          </p:spPr>
        </p:cxnSp>
      </p:grpSp>
      <p:sp>
        <p:nvSpPr>
          <p:cNvPr id="1017" name="Google Shape;1017;p97"/>
          <p:cNvSpPr/>
          <p:nvPr/>
        </p:nvSpPr>
        <p:spPr>
          <a:xfrm>
            <a:off x="2228775" y="1667413"/>
            <a:ext cx="564900" cy="567000"/>
          </a:xfrm>
          <a:prstGeom prst="ellipse">
            <a:avLst/>
          </a:prstGeom>
          <a:solidFill>
            <a:srgbClr val="8F9BA0"/>
          </a:solidFill>
          <a:ln>
            <a:noFill/>
          </a:ln>
        </p:spPr>
        <p:txBody>
          <a:bodyPr anchorCtr="0" anchor="ctr" bIns="91425" lIns="91425" spcFirstLastPara="1" rIns="91425" wrap="square" tIns="91425">
            <a:noAutofit/>
          </a:bodyPr>
          <a:lstStyle/>
          <a:p>
            <a:pPr indent="0" lvl="0" marL="0" rtl="0" algn="l">
              <a:spcBef>
                <a:spcPts val="2500"/>
              </a:spcBef>
              <a:spcAft>
                <a:spcPts val="0"/>
              </a:spcAft>
              <a:buNone/>
            </a:pPr>
            <a:r>
              <a:t/>
            </a:r>
            <a:endParaRPr sz="1000">
              <a:solidFill>
                <a:schemeClr val="lt1"/>
              </a:solidFill>
              <a:latin typeface="Open Sans"/>
              <a:ea typeface="Open Sans"/>
              <a:cs typeface="Open Sans"/>
              <a:sym typeface="Open Sans"/>
            </a:endParaRPr>
          </a:p>
        </p:txBody>
      </p:sp>
      <p:cxnSp>
        <p:nvCxnSpPr>
          <p:cNvPr id="1018" name="Google Shape;1018;p97"/>
          <p:cNvCxnSpPr/>
          <p:nvPr/>
        </p:nvCxnSpPr>
        <p:spPr>
          <a:xfrm>
            <a:off x="2547075" y="1902913"/>
            <a:ext cx="666600" cy="197100"/>
          </a:xfrm>
          <a:prstGeom prst="straightConnector1">
            <a:avLst/>
          </a:prstGeom>
          <a:noFill/>
          <a:ln cap="flat" cmpd="sng" w="9525">
            <a:solidFill>
              <a:srgbClr val="8F9BA0"/>
            </a:solidFill>
            <a:prstDash val="dot"/>
            <a:round/>
            <a:headEnd len="med" w="med" type="none"/>
            <a:tailEnd len="med" w="med" type="none"/>
          </a:ln>
        </p:spPr>
      </p:cxnSp>
      <p:cxnSp>
        <p:nvCxnSpPr>
          <p:cNvPr id="1019" name="Google Shape;1019;p97"/>
          <p:cNvCxnSpPr/>
          <p:nvPr/>
        </p:nvCxnSpPr>
        <p:spPr>
          <a:xfrm flipH="1" rot="10800000">
            <a:off x="2547075" y="2625100"/>
            <a:ext cx="666600" cy="214800"/>
          </a:xfrm>
          <a:prstGeom prst="straightConnector1">
            <a:avLst/>
          </a:prstGeom>
          <a:noFill/>
          <a:ln cap="flat" cmpd="sng" w="9525">
            <a:solidFill>
              <a:srgbClr val="8F9BA0"/>
            </a:solidFill>
            <a:prstDash val="dot"/>
            <a:round/>
            <a:headEnd len="med" w="med" type="none"/>
            <a:tailEnd len="med" w="med" type="none"/>
          </a:ln>
        </p:spPr>
      </p:cxnSp>
      <p:sp>
        <p:nvSpPr>
          <p:cNvPr id="1020" name="Google Shape;1020;p97"/>
          <p:cNvSpPr/>
          <p:nvPr/>
        </p:nvSpPr>
        <p:spPr>
          <a:xfrm>
            <a:off x="2228775" y="2604400"/>
            <a:ext cx="567000" cy="567000"/>
          </a:xfrm>
          <a:prstGeom prst="ellipse">
            <a:avLst/>
          </a:prstGeom>
          <a:solidFill>
            <a:srgbClr val="8F9BA0"/>
          </a:solidFill>
          <a:ln>
            <a:noFill/>
          </a:ln>
        </p:spPr>
        <p:txBody>
          <a:bodyPr anchorCtr="0" anchor="ctr" bIns="91425" lIns="91425" spcFirstLastPara="1" rIns="91425" wrap="square" tIns="91425">
            <a:noAutofit/>
          </a:bodyPr>
          <a:lstStyle/>
          <a:p>
            <a:pPr indent="0" lvl="0" marL="0" rtl="0" algn="l">
              <a:spcBef>
                <a:spcPts val="2500"/>
              </a:spcBef>
              <a:spcAft>
                <a:spcPts val="0"/>
              </a:spcAft>
              <a:buNone/>
            </a:pPr>
            <a:r>
              <a:t/>
            </a:r>
            <a:endParaRPr sz="1000">
              <a:solidFill>
                <a:schemeClr val="lt1"/>
              </a:solidFill>
              <a:latin typeface="Open Sans"/>
              <a:ea typeface="Open Sans"/>
              <a:cs typeface="Open Sans"/>
              <a:sym typeface="Open Sans"/>
            </a:endParaRPr>
          </a:p>
        </p:txBody>
      </p:sp>
      <p:pic>
        <p:nvPicPr>
          <p:cNvPr descr="safetyicon.png" id="1021" name="Google Shape;1021;p97"/>
          <p:cNvPicPr preferRelativeResize="0"/>
          <p:nvPr/>
        </p:nvPicPr>
        <p:blipFill>
          <a:blip r:embed="rId5">
            <a:alphaModFix/>
          </a:blip>
          <a:stretch>
            <a:fillRect/>
          </a:stretch>
        </p:blipFill>
        <p:spPr>
          <a:xfrm>
            <a:off x="2337497" y="1778393"/>
            <a:ext cx="347400" cy="353986"/>
          </a:xfrm>
          <a:prstGeom prst="rect">
            <a:avLst/>
          </a:prstGeom>
          <a:noFill/>
          <a:ln>
            <a:noFill/>
          </a:ln>
        </p:spPr>
      </p:pic>
      <p:pic>
        <p:nvPicPr>
          <p:cNvPr descr="check.png" id="1022" name="Google Shape;1022;p97"/>
          <p:cNvPicPr preferRelativeResize="0"/>
          <p:nvPr/>
        </p:nvPicPr>
        <p:blipFill rotWithShape="1">
          <a:blip r:embed="rId6">
            <a:alphaModFix/>
          </a:blip>
          <a:srcRect b="2559" l="-5120" r="5120" t="-2560"/>
          <a:stretch/>
        </p:blipFill>
        <p:spPr>
          <a:xfrm>
            <a:off x="2310585" y="2715365"/>
            <a:ext cx="347400" cy="353986"/>
          </a:xfrm>
          <a:prstGeom prst="rect">
            <a:avLst/>
          </a:prstGeom>
          <a:noFill/>
          <a:ln>
            <a:noFill/>
          </a:ln>
        </p:spPr>
      </p:pic>
      <p:pic>
        <p:nvPicPr>
          <p:cNvPr id="1023" name="Google Shape;1023;p97"/>
          <p:cNvPicPr preferRelativeResize="0"/>
          <p:nvPr/>
        </p:nvPicPr>
        <p:blipFill>
          <a:blip r:embed="rId7">
            <a:alphaModFix/>
          </a:blip>
          <a:stretch>
            <a:fillRect/>
          </a:stretch>
        </p:blipFill>
        <p:spPr>
          <a:xfrm>
            <a:off x="2793270" y="3992709"/>
            <a:ext cx="347400" cy="260200"/>
          </a:xfrm>
          <a:prstGeom prst="rect">
            <a:avLst/>
          </a:prstGeom>
          <a:noFill/>
          <a:ln>
            <a:noFill/>
          </a:ln>
        </p:spPr>
      </p:pic>
      <p:sp>
        <p:nvSpPr>
          <p:cNvPr id="1024" name="Google Shape;1024;p97"/>
          <p:cNvSpPr/>
          <p:nvPr/>
        </p:nvSpPr>
        <p:spPr>
          <a:xfrm flipH="1">
            <a:off x="5854940" y="459600"/>
            <a:ext cx="564900" cy="567000"/>
          </a:xfrm>
          <a:prstGeom prst="ellipse">
            <a:avLst/>
          </a:prstGeom>
          <a:solidFill>
            <a:srgbClr val="8F9BA0"/>
          </a:solidFill>
          <a:ln>
            <a:noFill/>
          </a:ln>
        </p:spPr>
        <p:txBody>
          <a:bodyPr anchorCtr="0" anchor="ctr" bIns="91425" lIns="91425" spcFirstLastPara="1" rIns="91425" wrap="square" tIns="91425">
            <a:noAutofit/>
          </a:bodyPr>
          <a:lstStyle/>
          <a:p>
            <a:pPr indent="0" lvl="0" marL="0" rtl="0" algn="l">
              <a:spcBef>
                <a:spcPts val="2500"/>
              </a:spcBef>
              <a:spcAft>
                <a:spcPts val="0"/>
              </a:spcAft>
              <a:buNone/>
            </a:pPr>
            <a:r>
              <a:t/>
            </a:r>
            <a:endParaRPr sz="1000">
              <a:solidFill>
                <a:schemeClr val="lt1"/>
              </a:solidFill>
              <a:latin typeface="Open Sans"/>
              <a:ea typeface="Open Sans"/>
              <a:cs typeface="Open Sans"/>
              <a:sym typeface="Open Sans"/>
            </a:endParaRPr>
          </a:p>
        </p:txBody>
      </p:sp>
      <p:sp>
        <p:nvSpPr>
          <p:cNvPr id="1025" name="Google Shape;1025;p97"/>
          <p:cNvSpPr/>
          <p:nvPr/>
        </p:nvSpPr>
        <p:spPr>
          <a:xfrm flipH="1">
            <a:off x="5850200" y="3834850"/>
            <a:ext cx="570600" cy="570600"/>
          </a:xfrm>
          <a:prstGeom prst="ellipse">
            <a:avLst/>
          </a:prstGeom>
          <a:solidFill>
            <a:srgbClr val="8F9BA0"/>
          </a:solidFill>
          <a:ln>
            <a:noFill/>
          </a:ln>
        </p:spPr>
        <p:txBody>
          <a:bodyPr anchorCtr="0" anchor="ctr" bIns="91425" lIns="91425" spcFirstLastPara="1" rIns="91425" wrap="square" tIns="91425">
            <a:noAutofit/>
          </a:bodyPr>
          <a:lstStyle/>
          <a:p>
            <a:pPr indent="0" lvl="0" marL="0" rtl="0" algn="l">
              <a:spcBef>
                <a:spcPts val="2500"/>
              </a:spcBef>
              <a:spcAft>
                <a:spcPts val="0"/>
              </a:spcAft>
              <a:buNone/>
            </a:pPr>
            <a:r>
              <a:t/>
            </a:r>
            <a:endParaRPr sz="1000">
              <a:solidFill>
                <a:schemeClr val="lt1"/>
              </a:solidFill>
              <a:latin typeface="Open Sans"/>
              <a:ea typeface="Open Sans"/>
              <a:cs typeface="Open Sans"/>
              <a:sym typeface="Open Sans"/>
            </a:endParaRPr>
          </a:p>
        </p:txBody>
      </p:sp>
      <p:grpSp>
        <p:nvGrpSpPr>
          <p:cNvPr id="1026" name="Google Shape;1026;p97"/>
          <p:cNvGrpSpPr/>
          <p:nvPr/>
        </p:nvGrpSpPr>
        <p:grpSpPr>
          <a:xfrm flipH="1">
            <a:off x="5188125" y="695100"/>
            <a:ext cx="944750" cy="466500"/>
            <a:chOff x="2850450" y="695100"/>
            <a:chExt cx="944750" cy="466500"/>
          </a:xfrm>
        </p:grpSpPr>
        <p:cxnSp>
          <p:nvCxnSpPr>
            <p:cNvPr id="1027" name="Google Shape;1027;p97"/>
            <p:cNvCxnSpPr/>
            <p:nvPr/>
          </p:nvCxnSpPr>
          <p:spPr>
            <a:xfrm>
              <a:off x="2850450" y="695100"/>
              <a:ext cx="464400" cy="0"/>
            </a:xfrm>
            <a:prstGeom prst="straightConnector1">
              <a:avLst/>
            </a:prstGeom>
            <a:noFill/>
            <a:ln cap="flat" cmpd="sng" w="9525">
              <a:solidFill>
                <a:srgbClr val="8F9BA0"/>
              </a:solidFill>
              <a:prstDash val="dot"/>
              <a:round/>
              <a:headEnd len="med" w="med" type="none"/>
              <a:tailEnd len="med" w="med" type="none"/>
            </a:ln>
          </p:spPr>
        </p:cxnSp>
        <p:cxnSp>
          <p:nvCxnSpPr>
            <p:cNvPr id="1028" name="Google Shape;1028;p97"/>
            <p:cNvCxnSpPr/>
            <p:nvPr/>
          </p:nvCxnSpPr>
          <p:spPr>
            <a:xfrm>
              <a:off x="3310700" y="695100"/>
              <a:ext cx="484500" cy="466500"/>
            </a:xfrm>
            <a:prstGeom prst="straightConnector1">
              <a:avLst/>
            </a:prstGeom>
            <a:noFill/>
            <a:ln cap="flat" cmpd="sng" w="9525">
              <a:solidFill>
                <a:srgbClr val="8F9BA0"/>
              </a:solidFill>
              <a:prstDash val="dot"/>
              <a:round/>
              <a:headEnd len="med" w="med" type="none"/>
              <a:tailEnd len="med" w="med" type="none"/>
            </a:ln>
          </p:spPr>
        </p:cxnSp>
      </p:grpSp>
      <p:grpSp>
        <p:nvGrpSpPr>
          <p:cNvPr id="1029" name="Google Shape;1029;p97"/>
          <p:cNvGrpSpPr/>
          <p:nvPr/>
        </p:nvGrpSpPr>
        <p:grpSpPr>
          <a:xfrm rot="10800000">
            <a:off x="5188125" y="3614650"/>
            <a:ext cx="944750" cy="466500"/>
            <a:chOff x="2850450" y="695100"/>
            <a:chExt cx="944750" cy="466500"/>
          </a:xfrm>
        </p:grpSpPr>
        <p:cxnSp>
          <p:nvCxnSpPr>
            <p:cNvPr id="1030" name="Google Shape;1030;p97"/>
            <p:cNvCxnSpPr/>
            <p:nvPr/>
          </p:nvCxnSpPr>
          <p:spPr>
            <a:xfrm>
              <a:off x="2850450" y="695100"/>
              <a:ext cx="464400" cy="0"/>
            </a:xfrm>
            <a:prstGeom prst="straightConnector1">
              <a:avLst/>
            </a:prstGeom>
            <a:noFill/>
            <a:ln cap="flat" cmpd="sng" w="9525">
              <a:solidFill>
                <a:srgbClr val="8F9BA0"/>
              </a:solidFill>
              <a:prstDash val="dot"/>
              <a:round/>
              <a:headEnd len="med" w="med" type="none"/>
              <a:tailEnd len="med" w="med" type="none"/>
            </a:ln>
          </p:spPr>
        </p:cxnSp>
        <p:cxnSp>
          <p:nvCxnSpPr>
            <p:cNvPr id="1031" name="Google Shape;1031;p97"/>
            <p:cNvCxnSpPr/>
            <p:nvPr/>
          </p:nvCxnSpPr>
          <p:spPr>
            <a:xfrm>
              <a:off x="3310700" y="695100"/>
              <a:ext cx="484500" cy="466500"/>
            </a:xfrm>
            <a:prstGeom prst="straightConnector1">
              <a:avLst/>
            </a:prstGeom>
            <a:noFill/>
            <a:ln cap="flat" cmpd="sng" w="9525">
              <a:solidFill>
                <a:srgbClr val="8F9BA0"/>
              </a:solidFill>
              <a:prstDash val="dot"/>
              <a:round/>
              <a:headEnd len="med" w="med" type="none"/>
              <a:tailEnd len="med" w="med" type="none"/>
            </a:ln>
          </p:spPr>
        </p:cxnSp>
      </p:grpSp>
      <p:sp>
        <p:nvSpPr>
          <p:cNvPr id="1032" name="Google Shape;1032;p97"/>
          <p:cNvSpPr/>
          <p:nvPr/>
        </p:nvSpPr>
        <p:spPr>
          <a:xfrm flipH="1">
            <a:off x="6310715" y="1667413"/>
            <a:ext cx="564900" cy="565200"/>
          </a:xfrm>
          <a:prstGeom prst="ellipse">
            <a:avLst/>
          </a:prstGeom>
          <a:solidFill>
            <a:srgbClr val="8F9BA0"/>
          </a:solidFill>
          <a:ln>
            <a:noFill/>
          </a:ln>
        </p:spPr>
        <p:txBody>
          <a:bodyPr anchorCtr="0" anchor="ctr" bIns="91425" lIns="91425" spcFirstLastPara="1" rIns="91425" wrap="square" tIns="91425">
            <a:noAutofit/>
          </a:bodyPr>
          <a:lstStyle/>
          <a:p>
            <a:pPr indent="0" lvl="0" marL="0" rtl="0" algn="l">
              <a:spcBef>
                <a:spcPts val="2500"/>
              </a:spcBef>
              <a:spcAft>
                <a:spcPts val="0"/>
              </a:spcAft>
              <a:buNone/>
            </a:pPr>
            <a:r>
              <a:t/>
            </a:r>
            <a:endParaRPr sz="1000">
              <a:solidFill>
                <a:schemeClr val="lt1"/>
              </a:solidFill>
              <a:latin typeface="Open Sans"/>
              <a:ea typeface="Open Sans"/>
              <a:cs typeface="Open Sans"/>
              <a:sym typeface="Open Sans"/>
            </a:endParaRPr>
          </a:p>
        </p:txBody>
      </p:sp>
      <p:cxnSp>
        <p:nvCxnSpPr>
          <p:cNvPr id="1033" name="Google Shape;1033;p97"/>
          <p:cNvCxnSpPr/>
          <p:nvPr/>
        </p:nvCxnSpPr>
        <p:spPr>
          <a:xfrm flipH="1">
            <a:off x="5922050" y="1902913"/>
            <a:ext cx="666600" cy="197100"/>
          </a:xfrm>
          <a:prstGeom prst="straightConnector1">
            <a:avLst/>
          </a:prstGeom>
          <a:noFill/>
          <a:ln cap="flat" cmpd="sng" w="9525">
            <a:solidFill>
              <a:srgbClr val="8F9BA0"/>
            </a:solidFill>
            <a:prstDash val="dot"/>
            <a:round/>
            <a:headEnd len="med" w="med" type="none"/>
            <a:tailEnd len="med" w="med" type="none"/>
          </a:ln>
        </p:spPr>
      </p:cxnSp>
      <p:cxnSp>
        <p:nvCxnSpPr>
          <p:cNvPr id="1034" name="Google Shape;1034;p97"/>
          <p:cNvCxnSpPr/>
          <p:nvPr/>
        </p:nvCxnSpPr>
        <p:spPr>
          <a:xfrm rot="10800000">
            <a:off x="5922050" y="2625100"/>
            <a:ext cx="666600" cy="214800"/>
          </a:xfrm>
          <a:prstGeom prst="straightConnector1">
            <a:avLst/>
          </a:prstGeom>
          <a:noFill/>
          <a:ln cap="flat" cmpd="sng" w="9525">
            <a:solidFill>
              <a:srgbClr val="8F9BA0"/>
            </a:solidFill>
            <a:prstDash val="dot"/>
            <a:round/>
            <a:headEnd len="med" w="med" type="none"/>
            <a:tailEnd len="med" w="med" type="none"/>
          </a:ln>
        </p:spPr>
      </p:cxnSp>
      <p:sp>
        <p:nvSpPr>
          <p:cNvPr id="1035" name="Google Shape;1035;p97"/>
          <p:cNvSpPr/>
          <p:nvPr/>
        </p:nvSpPr>
        <p:spPr>
          <a:xfrm flipH="1">
            <a:off x="6310763" y="2604400"/>
            <a:ext cx="570600" cy="565200"/>
          </a:xfrm>
          <a:prstGeom prst="ellipse">
            <a:avLst/>
          </a:prstGeom>
          <a:solidFill>
            <a:srgbClr val="8F9BA0"/>
          </a:solidFill>
          <a:ln>
            <a:noFill/>
          </a:ln>
        </p:spPr>
        <p:txBody>
          <a:bodyPr anchorCtr="0" anchor="ctr" bIns="91425" lIns="91425" spcFirstLastPara="1" rIns="91425" wrap="square" tIns="91425">
            <a:noAutofit/>
          </a:bodyPr>
          <a:lstStyle/>
          <a:p>
            <a:pPr indent="0" lvl="0" marL="0" rtl="0" algn="l">
              <a:spcBef>
                <a:spcPts val="2500"/>
              </a:spcBef>
              <a:spcAft>
                <a:spcPts val="0"/>
              </a:spcAft>
              <a:buNone/>
            </a:pPr>
            <a:r>
              <a:t/>
            </a:r>
            <a:endParaRPr sz="1000">
              <a:solidFill>
                <a:schemeClr val="lt1"/>
              </a:solidFill>
              <a:latin typeface="Open Sans"/>
              <a:ea typeface="Open Sans"/>
              <a:cs typeface="Open Sans"/>
              <a:sym typeface="Open Sans"/>
            </a:endParaRPr>
          </a:p>
        </p:txBody>
      </p:sp>
      <p:sp>
        <p:nvSpPr>
          <p:cNvPr id="1036" name="Google Shape;1036;p97"/>
          <p:cNvSpPr txBox="1"/>
          <p:nvPr/>
        </p:nvSpPr>
        <p:spPr>
          <a:xfrm>
            <a:off x="6475400" y="402725"/>
            <a:ext cx="1588500" cy="10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18328"/>
                </a:solidFill>
                <a:latin typeface="Open Sans"/>
                <a:ea typeface="Open Sans"/>
                <a:cs typeface="Open Sans"/>
                <a:sym typeface="Open Sans"/>
              </a:rPr>
              <a:t>Technology</a:t>
            </a:r>
            <a:endParaRPr sz="950">
              <a:solidFill>
                <a:srgbClr val="42515A"/>
              </a:solidFill>
              <a:latin typeface="Open Sans"/>
              <a:ea typeface="Open Sans"/>
              <a:cs typeface="Open Sans"/>
              <a:sym typeface="Open Sans"/>
            </a:endParaRPr>
          </a:p>
          <a:p>
            <a:pPr indent="0" lvl="0" marL="0" rtl="0" algn="l">
              <a:spcBef>
                <a:spcPts val="500"/>
              </a:spcBef>
              <a:spcAft>
                <a:spcPts val="0"/>
              </a:spcAft>
              <a:buNone/>
            </a:pPr>
            <a:r>
              <a:rPr lang="en" sz="750">
                <a:solidFill>
                  <a:srgbClr val="42515A"/>
                </a:solidFill>
                <a:latin typeface="Open Sans"/>
                <a:ea typeface="Open Sans"/>
                <a:cs typeface="Open Sans"/>
                <a:sym typeface="Open Sans"/>
              </a:rPr>
              <a:t>Microsoft Office</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Desktop</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Social Media</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IT</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Cisco</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Web Development</a:t>
            </a:r>
            <a:endParaRPr sz="750">
              <a:solidFill>
                <a:srgbClr val="42515A"/>
              </a:solidFill>
              <a:latin typeface="Open Sans"/>
              <a:ea typeface="Open Sans"/>
              <a:cs typeface="Open Sans"/>
              <a:sym typeface="Open Sans"/>
            </a:endParaRPr>
          </a:p>
        </p:txBody>
      </p:sp>
      <p:sp>
        <p:nvSpPr>
          <p:cNvPr id="1037" name="Google Shape;1037;p97"/>
          <p:cNvSpPr txBox="1"/>
          <p:nvPr/>
        </p:nvSpPr>
        <p:spPr>
          <a:xfrm>
            <a:off x="6475400" y="3813150"/>
            <a:ext cx="2235900" cy="12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18328"/>
                </a:solidFill>
                <a:latin typeface="Open Sans"/>
                <a:ea typeface="Open Sans"/>
                <a:cs typeface="Open Sans"/>
                <a:sym typeface="Open Sans"/>
              </a:rPr>
              <a:t>Wellness</a:t>
            </a:r>
            <a:r>
              <a:rPr lang="en" sz="1200">
                <a:solidFill>
                  <a:srgbClr val="F18328"/>
                </a:solidFill>
                <a:latin typeface="Open Sans"/>
                <a:ea typeface="Open Sans"/>
                <a:cs typeface="Open Sans"/>
                <a:sym typeface="Open Sans"/>
              </a:rPr>
              <a:t> </a:t>
            </a:r>
            <a:endParaRPr sz="1200">
              <a:solidFill>
                <a:srgbClr val="42515A"/>
              </a:solidFill>
              <a:latin typeface="Open Sans"/>
              <a:ea typeface="Open Sans"/>
              <a:cs typeface="Open Sans"/>
              <a:sym typeface="Open Sans"/>
            </a:endParaRPr>
          </a:p>
          <a:p>
            <a:pPr indent="0" lvl="0" marL="0" rtl="0" algn="l">
              <a:spcBef>
                <a:spcPts val="50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Corporate Wellness</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Stress Management</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Mindfulness and Meditation</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Exercise and Fitness</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 Resilience</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Work/Life Management</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t/>
            </a:r>
            <a:endParaRPr sz="750">
              <a:solidFill>
                <a:srgbClr val="42515A"/>
              </a:solidFill>
              <a:latin typeface="Open Sans"/>
              <a:ea typeface="Open Sans"/>
              <a:cs typeface="Open Sans"/>
              <a:sym typeface="Open Sans"/>
            </a:endParaRPr>
          </a:p>
        </p:txBody>
      </p:sp>
      <p:sp>
        <p:nvSpPr>
          <p:cNvPr id="1038" name="Google Shape;1038;p97"/>
          <p:cNvSpPr txBox="1"/>
          <p:nvPr/>
        </p:nvSpPr>
        <p:spPr>
          <a:xfrm>
            <a:off x="6969950" y="1541475"/>
            <a:ext cx="1246800" cy="8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18328"/>
                </a:solidFill>
                <a:latin typeface="Open Sans"/>
                <a:ea typeface="Open Sans"/>
                <a:cs typeface="Open Sans"/>
                <a:sym typeface="Open Sans"/>
              </a:rPr>
              <a:t>Certifications</a:t>
            </a:r>
            <a:endParaRPr b="1" sz="1200">
              <a:solidFill>
                <a:srgbClr val="F18328"/>
              </a:solidFill>
              <a:latin typeface="Open Sans"/>
              <a:ea typeface="Open Sans"/>
              <a:cs typeface="Open Sans"/>
              <a:sym typeface="Open Sans"/>
            </a:endParaRPr>
          </a:p>
          <a:p>
            <a:pPr indent="0" lvl="0" marL="0" rtl="0" algn="l">
              <a:spcBef>
                <a:spcPts val="500"/>
              </a:spcBef>
              <a:spcAft>
                <a:spcPts val="0"/>
              </a:spcAft>
              <a:buNone/>
            </a:pPr>
            <a:r>
              <a:rPr lang="en" sz="750">
                <a:solidFill>
                  <a:srgbClr val="42515A"/>
                </a:solidFill>
                <a:latin typeface="Open Sans"/>
                <a:ea typeface="Open Sans"/>
                <a:cs typeface="Open Sans"/>
                <a:sym typeface="Open Sans"/>
              </a:rPr>
              <a:t>Microsoft Certification </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Project Management </a:t>
            </a:r>
            <a:br>
              <a:rPr lang="en" sz="750">
                <a:solidFill>
                  <a:srgbClr val="42515A"/>
                </a:solidFill>
                <a:latin typeface="Open Sans"/>
                <a:ea typeface="Open Sans"/>
                <a:cs typeface="Open Sans"/>
                <a:sym typeface="Open Sans"/>
              </a:rPr>
            </a:br>
            <a:r>
              <a:rPr lang="en" sz="750">
                <a:solidFill>
                  <a:srgbClr val="42515A"/>
                </a:solidFill>
                <a:latin typeface="Open Sans"/>
                <a:ea typeface="Open Sans"/>
                <a:cs typeface="Open Sans"/>
                <a:sym typeface="Open Sans"/>
              </a:rPr>
              <a:t>(PMI / PMBOK)</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Human Resources</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CompTIA</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t/>
            </a:r>
            <a:endParaRPr b="1" sz="1000">
              <a:solidFill>
                <a:srgbClr val="F18328"/>
              </a:solidFill>
              <a:latin typeface="Open Sans"/>
              <a:ea typeface="Open Sans"/>
              <a:cs typeface="Open Sans"/>
              <a:sym typeface="Open Sans"/>
            </a:endParaRPr>
          </a:p>
        </p:txBody>
      </p:sp>
      <p:sp>
        <p:nvSpPr>
          <p:cNvPr id="1039" name="Google Shape;1039;p97"/>
          <p:cNvSpPr txBox="1"/>
          <p:nvPr/>
        </p:nvSpPr>
        <p:spPr>
          <a:xfrm>
            <a:off x="6969950" y="2570713"/>
            <a:ext cx="1521300" cy="10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18328"/>
                </a:solidFill>
                <a:latin typeface="Open Sans"/>
                <a:ea typeface="Open Sans"/>
                <a:cs typeface="Open Sans"/>
                <a:sym typeface="Open Sans"/>
              </a:rPr>
              <a:t>Industry Specific</a:t>
            </a:r>
            <a:endParaRPr b="1" sz="1200">
              <a:solidFill>
                <a:srgbClr val="F18328"/>
              </a:solidFill>
              <a:latin typeface="Open Sans"/>
              <a:ea typeface="Open Sans"/>
              <a:cs typeface="Open Sans"/>
              <a:sym typeface="Open Sans"/>
            </a:endParaRPr>
          </a:p>
          <a:p>
            <a:pPr indent="0" lvl="0" marL="0" rtl="0" algn="l">
              <a:spcBef>
                <a:spcPts val="50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Finance</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Healthcare </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Hospitality</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Banking</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Manufacturing</a:t>
            </a:r>
            <a:endParaRPr sz="750">
              <a:solidFill>
                <a:srgbClr val="42515A"/>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750">
                <a:solidFill>
                  <a:srgbClr val="42515A"/>
                </a:solidFill>
                <a:latin typeface="Open Sans"/>
                <a:ea typeface="Open Sans"/>
                <a:cs typeface="Open Sans"/>
                <a:sym typeface="Open Sans"/>
              </a:rPr>
              <a:t>Oil &amp; Gas</a:t>
            </a:r>
            <a:endParaRPr sz="750">
              <a:solidFill>
                <a:srgbClr val="42515A"/>
              </a:solidFill>
              <a:latin typeface="Open Sans"/>
              <a:ea typeface="Open Sans"/>
              <a:cs typeface="Open Sans"/>
              <a:sym typeface="Open Sans"/>
            </a:endParaRPr>
          </a:p>
          <a:p>
            <a:pPr indent="0" lvl="0" marL="0" rtl="0" algn="l">
              <a:spcBef>
                <a:spcPts val="0"/>
              </a:spcBef>
              <a:spcAft>
                <a:spcPts val="0"/>
              </a:spcAft>
              <a:buNone/>
            </a:pPr>
            <a:r>
              <a:rPr lang="en" sz="750">
                <a:solidFill>
                  <a:srgbClr val="42515A"/>
                </a:solidFill>
                <a:latin typeface="Open Sans"/>
                <a:ea typeface="Open Sans"/>
                <a:cs typeface="Open Sans"/>
                <a:sym typeface="Open Sans"/>
              </a:rPr>
              <a:t>Foreign Languages</a:t>
            </a:r>
            <a:endParaRPr sz="75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750">
              <a:solidFill>
                <a:srgbClr val="42515A"/>
              </a:solidFill>
              <a:latin typeface="Open Sans"/>
              <a:ea typeface="Open Sans"/>
              <a:cs typeface="Open Sans"/>
              <a:sym typeface="Open Sans"/>
            </a:endParaRPr>
          </a:p>
        </p:txBody>
      </p:sp>
      <p:pic>
        <p:nvPicPr>
          <p:cNvPr descr="monitor.png" id="1040" name="Google Shape;1040;p97"/>
          <p:cNvPicPr preferRelativeResize="0"/>
          <p:nvPr/>
        </p:nvPicPr>
        <p:blipFill>
          <a:blip r:embed="rId8">
            <a:alphaModFix/>
          </a:blip>
          <a:stretch>
            <a:fillRect/>
          </a:stretch>
        </p:blipFill>
        <p:spPr>
          <a:xfrm>
            <a:off x="5981945" y="589135"/>
            <a:ext cx="310950" cy="316845"/>
          </a:xfrm>
          <a:prstGeom prst="rect">
            <a:avLst/>
          </a:prstGeom>
          <a:noFill/>
          <a:ln>
            <a:noFill/>
          </a:ln>
        </p:spPr>
      </p:pic>
      <p:pic>
        <p:nvPicPr>
          <p:cNvPr descr="certification.png" id="1041" name="Google Shape;1041;p97"/>
          <p:cNvPicPr preferRelativeResize="0"/>
          <p:nvPr/>
        </p:nvPicPr>
        <p:blipFill>
          <a:blip r:embed="rId9">
            <a:alphaModFix/>
          </a:blip>
          <a:stretch>
            <a:fillRect/>
          </a:stretch>
        </p:blipFill>
        <p:spPr>
          <a:xfrm>
            <a:off x="6384815" y="1744906"/>
            <a:ext cx="410275" cy="410160"/>
          </a:xfrm>
          <a:prstGeom prst="rect">
            <a:avLst/>
          </a:prstGeom>
          <a:noFill/>
          <a:ln>
            <a:noFill/>
          </a:ln>
        </p:spPr>
      </p:pic>
      <p:pic>
        <p:nvPicPr>
          <p:cNvPr descr="industry.png" id="1042" name="Google Shape;1042;p97"/>
          <p:cNvPicPr preferRelativeResize="0"/>
          <p:nvPr/>
        </p:nvPicPr>
        <p:blipFill>
          <a:blip r:embed="rId10">
            <a:alphaModFix/>
          </a:blip>
          <a:stretch>
            <a:fillRect/>
          </a:stretch>
        </p:blipFill>
        <p:spPr>
          <a:xfrm>
            <a:off x="6405057" y="2701195"/>
            <a:ext cx="375481" cy="371610"/>
          </a:xfrm>
          <a:prstGeom prst="rect">
            <a:avLst/>
          </a:prstGeom>
          <a:noFill/>
          <a:ln>
            <a:noFill/>
          </a:ln>
        </p:spPr>
      </p:pic>
      <p:pic>
        <p:nvPicPr>
          <p:cNvPr id="1043" name="Google Shape;1043;p97"/>
          <p:cNvPicPr preferRelativeResize="0"/>
          <p:nvPr/>
        </p:nvPicPr>
        <p:blipFill>
          <a:blip r:embed="rId11">
            <a:alphaModFix/>
          </a:blip>
          <a:stretch>
            <a:fillRect/>
          </a:stretch>
        </p:blipFill>
        <p:spPr>
          <a:xfrm>
            <a:off x="5942796" y="3974321"/>
            <a:ext cx="371699" cy="2916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7" name="Shape 1047"/>
        <p:cNvGrpSpPr/>
        <p:nvPr/>
      </p:nvGrpSpPr>
      <p:grpSpPr>
        <a:xfrm>
          <a:off x="0" y="0"/>
          <a:ext cx="0" cy="0"/>
          <a:chOff x="0" y="0"/>
          <a:chExt cx="0" cy="0"/>
        </a:xfrm>
      </p:grpSpPr>
      <p:sp>
        <p:nvSpPr>
          <p:cNvPr id="1048" name="Google Shape;1048;p98"/>
          <p:cNvSpPr txBox="1"/>
          <p:nvPr/>
        </p:nvSpPr>
        <p:spPr>
          <a:xfrm>
            <a:off x="296396" y="260540"/>
            <a:ext cx="8755800" cy="68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lt1"/>
                </a:solidFill>
                <a:latin typeface="Poppins"/>
                <a:ea typeface="Poppins"/>
                <a:cs typeface="Poppins"/>
                <a:sym typeface="Poppins"/>
              </a:rPr>
              <a:t>What DEI challenges are we facing?</a:t>
            </a:r>
            <a:endParaRPr b="1" sz="2700">
              <a:solidFill>
                <a:schemeClr val="lt1"/>
              </a:solidFill>
              <a:latin typeface="Poppins"/>
              <a:ea typeface="Poppins"/>
              <a:cs typeface="Poppins"/>
              <a:sym typeface="Poppins"/>
            </a:endParaRPr>
          </a:p>
        </p:txBody>
      </p:sp>
      <p:sp>
        <p:nvSpPr>
          <p:cNvPr id="1049" name="Google Shape;1049;p98"/>
          <p:cNvSpPr/>
          <p:nvPr/>
        </p:nvSpPr>
        <p:spPr>
          <a:xfrm>
            <a:off x="187300" y="1799350"/>
            <a:ext cx="2001900" cy="2470500"/>
          </a:xfrm>
          <a:prstGeom prst="rect">
            <a:avLst/>
          </a:prstGeom>
          <a:solidFill>
            <a:srgbClr val="E8772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rgbClr val="FFFFFF"/>
                </a:solidFill>
                <a:latin typeface="Open Sans"/>
                <a:ea typeface="Open Sans"/>
                <a:cs typeface="Open Sans"/>
                <a:sym typeface="Open Sans"/>
              </a:rPr>
              <a:t>Who is </a:t>
            </a:r>
            <a:r>
              <a:rPr b="1" lang="en" sz="1800">
                <a:solidFill>
                  <a:srgbClr val="FFFFFF"/>
                </a:solidFill>
                <a:latin typeface="Open Sans"/>
                <a:ea typeface="Open Sans"/>
                <a:cs typeface="Open Sans"/>
                <a:sym typeface="Open Sans"/>
              </a:rPr>
              <a:t>our workforce</a:t>
            </a:r>
            <a:r>
              <a:rPr lang="en" sz="1800">
                <a:solidFill>
                  <a:srgbClr val="FFFFFF"/>
                </a:solidFill>
                <a:latin typeface="Open Sans"/>
                <a:ea typeface="Open Sans"/>
                <a:cs typeface="Open Sans"/>
                <a:sym typeface="Open Sans"/>
              </a:rPr>
              <a:t>? </a:t>
            </a:r>
            <a:endParaRPr sz="1800">
              <a:solidFill>
                <a:srgbClr val="FFFFFF"/>
              </a:solidFill>
              <a:latin typeface="Open Sans"/>
              <a:ea typeface="Open Sans"/>
              <a:cs typeface="Open Sans"/>
              <a:sym typeface="Open Sans"/>
            </a:endParaRPr>
          </a:p>
          <a:p>
            <a:pPr indent="0" lvl="0" marL="0" rtl="0" algn="ctr">
              <a:lnSpc>
                <a:spcPct val="115000"/>
              </a:lnSpc>
              <a:spcBef>
                <a:spcPts val="0"/>
              </a:spcBef>
              <a:spcAft>
                <a:spcPts val="0"/>
              </a:spcAft>
              <a:buClr>
                <a:schemeClr val="dk1"/>
              </a:buClr>
              <a:buSzPts val="1100"/>
              <a:buFont typeface="Arial"/>
              <a:buNone/>
            </a:pPr>
            <a:r>
              <a:rPr lang="en" sz="1800">
                <a:solidFill>
                  <a:srgbClr val="FFFFFF"/>
                </a:solidFill>
                <a:latin typeface="Open Sans"/>
                <a:ea typeface="Open Sans"/>
                <a:cs typeface="Open Sans"/>
                <a:sym typeface="Open Sans"/>
              </a:rPr>
              <a:t>What is most important to them?</a:t>
            </a:r>
            <a:endParaRPr sz="1800">
              <a:solidFill>
                <a:srgbClr val="FFFFFF"/>
              </a:solidFill>
              <a:latin typeface="Open Sans"/>
              <a:ea typeface="Open Sans"/>
              <a:cs typeface="Open Sans"/>
              <a:sym typeface="Open Sans"/>
            </a:endParaRPr>
          </a:p>
        </p:txBody>
      </p:sp>
      <p:sp>
        <p:nvSpPr>
          <p:cNvPr id="1050" name="Google Shape;1050;p98"/>
          <p:cNvSpPr/>
          <p:nvPr/>
        </p:nvSpPr>
        <p:spPr>
          <a:xfrm>
            <a:off x="2443134" y="1799350"/>
            <a:ext cx="2001900" cy="2470500"/>
          </a:xfrm>
          <a:prstGeom prst="rect">
            <a:avLst/>
          </a:prstGeom>
          <a:solidFill>
            <a:srgbClr val="E8772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rgbClr val="FFFFFF"/>
                </a:solidFill>
                <a:latin typeface="Open Sans"/>
                <a:ea typeface="Open Sans"/>
                <a:cs typeface="Open Sans"/>
                <a:sym typeface="Open Sans"/>
              </a:rPr>
              <a:t>What are our organization's DEI </a:t>
            </a:r>
            <a:r>
              <a:rPr b="1" lang="en" sz="1800">
                <a:solidFill>
                  <a:srgbClr val="FFFFFF"/>
                </a:solidFill>
                <a:latin typeface="Open Sans"/>
                <a:ea typeface="Open Sans"/>
                <a:cs typeface="Open Sans"/>
                <a:sym typeface="Open Sans"/>
              </a:rPr>
              <a:t>goals</a:t>
            </a:r>
            <a:r>
              <a:rPr lang="en" sz="1800">
                <a:solidFill>
                  <a:srgbClr val="FFFFFF"/>
                </a:solidFill>
                <a:latin typeface="Open Sans"/>
                <a:ea typeface="Open Sans"/>
                <a:cs typeface="Open Sans"/>
                <a:sym typeface="Open Sans"/>
              </a:rPr>
              <a:t> &amp; </a:t>
            </a:r>
            <a:r>
              <a:rPr b="1" lang="en" sz="1800">
                <a:solidFill>
                  <a:srgbClr val="FFFFFF"/>
                </a:solidFill>
                <a:latin typeface="Open Sans"/>
                <a:ea typeface="Open Sans"/>
                <a:cs typeface="Open Sans"/>
                <a:sym typeface="Open Sans"/>
              </a:rPr>
              <a:t>objectives</a:t>
            </a:r>
            <a:r>
              <a:rPr lang="en" sz="1800">
                <a:solidFill>
                  <a:srgbClr val="FFFFFF"/>
                </a:solidFill>
                <a:latin typeface="Open Sans"/>
                <a:ea typeface="Open Sans"/>
                <a:cs typeface="Open Sans"/>
                <a:sym typeface="Open Sans"/>
              </a:rPr>
              <a:t>? </a:t>
            </a:r>
            <a:endParaRPr sz="1800">
              <a:solidFill>
                <a:srgbClr val="FFFFFF"/>
              </a:solidFill>
              <a:latin typeface="Open Sans"/>
              <a:ea typeface="Open Sans"/>
              <a:cs typeface="Open Sans"/>
              <a:sym typeface="Open Sans"/>
            </a:endParaRPr>
          </a:p>
        </p:txBody>
      </p:sp>
      <p:sp>
        <p:nvSpPr>
          <p:cNvPr id="1051" name="Google Shape;1051;p98"/>
          <p:cNvSpPr/>
          <p:nvPr/>
        </p:nvSpPr>
        <p:spPr>
          <a:xfrm>
            <a:off x="4698968" y="1799350"/>
            <a:ext cx="2001900" cy="2470500"/>
          </a:xfrm>
          <a:prstGeom prst="rect">
            <a:avLst/>
          </a:prstGeom>
          <a:solidFill>
            <a:srgbClr val="E8772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rgbClr val="FFFFFF"/>
                </a:solidFill>
                <a:latin typeface="Open Sans"/>
                <a:ea typeface="Open Sans"/>
                <a:cs typeface="Open Sans"/>
                <a:sym typeface="Open Sans"/>
              </a:rPr>
              <a:t>How does elearning fit into our</a:t>
            </a:r>
            <a:r>
              <a:rPr b="1" lang="en" sz="1800">
                <a:solidFill>
                  <a:srgbClr val="FFFFFF"/>
                </a:solidFill>
                <a:latin typeface="Open Sans"/>
                <a:ea typeface="Open Sans"/>
                <a:cs typeface="Open Sans"/>
                <a:sym typeface="Open Sans"/>
              </a:rPr>
              <a:t> DEI and L&amp;D</a:t>
            </a:r>
            <a:r>
              <a:rPr lang="en" sz="1800">
                <a:solidFill>
                  <a:srgbClr val="FFFFFF"/>
                </a:solidFill>
                <a:latin typeface="Open Sans"/>
                <a:ea typeface="Open Sans"/>
                <a:cs typeface="Open Sans"/>
                <a:sym typeface="Open Sans"/>
              </a:rPr>
              <a:t> </a:t>
            </a:r>
            <a:r>
              <a:rPr b="1" lang="en" sz="1800">
                <a:solidFill>
                  <a:srgbClr val="FFFFFF"/>
                </a:solidFill>
                <a:latin typeface="Open Sans"/>
                <a:ea typeface="Open Sans"/>
                <a:cs typeface="Open Sans"/>
                <a:sym typeface="Open Sans"/>
              </a:rPr>
              <a:t>strategy</a:t>
            </a:r>
            <a:r>
              <a:rPr lang="en" sz="1800">
                <a:solidFill>
                  <a:srgbClr val="FFFFFF"/>
                </a:solidFill>
                <a:latin typeface="Open Sans"/>
                <a:ea typeface="Open Sans"/>
                <a:cs typeface="Open Sans"/>
                <a:sym typeface="Open Sans"/>
              </a:rPr>
              <a:t>?</a:t>
            </a:r>
            <a:endParaRPr sz="1800">
              <a:solidFill>
                <a:srgbClr val="FFFFFF"/>
              </a:solidFill>
              <a:latin typeface="Open Sans"/>
              <a:ea typeface="Open Sans"/>
              <a:cs typeface="Open Sans"/>
              <a:sym typeface="Open Sans"/>
            </a:endParaRPr>
          </a:p>
        </p:txBody>
      </p:sp>
      <p:sp>
        <p:nvSpPr>
          <p:cNvPr id="1052" name="Google Shape;1052;p98"/>
          <p:cNvSpPr/>
          <p:nvPr/>
        </p:nvSpPr>
        <p:spPr>
          <a:xfrm>
            <a:off x="6954802" y="1799350"/>
            <a:ext cx="2001900" cy="2470500"/>
          </a:xfrm>
          <a:prstGeom prst="rect">
            <a:avLst/>
          </a:prstGeom>
          <a:solidFill>
            <a:srgbClr val="E87722"/>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rgbClr val="FFFFFF"/>
                </a:solidFill>
                <a:latin typeface="Open Sans"/>
                <a:ea typeface="Open Sans"/>
                <a:cs typeface="Open Sans"/>
                <a:sym typeface="Open Sans"/>
              </a:rPr>
              <a:t>How can our organization use L&amp;D to </a:t>
            </a:r>
            <a:r>
              <a:rPr b="1" lang="en" sz="1800">
                <a:solidFill>
                  <a:srgbClr val="FFFFFF"/>
                </a:solidFill>
                <a:latin typeface="Open Sans"/>
                <a:ea typeface="Open Sans"/>
                <a:cs typeface="Open Sans"/>
                <a:sym typeface="Open Sans"/>
              </a:rPr>
              <a:t>adapt to market changes</a:t>
            </a:r>
            <a:r>
              <a:rPr lang="en" sz="1800">
                <a:solidFill>
                  <a:srgbClr val="FFFFFF"/>
                </a:solidFill>
                <a:latin typeface="Open Sans"/>
                <a:ea typeface="Open Sans"/>
                <a:cs typeface="Open Sans"/>
                <a:sym typeface="Open Sans"/>
              </a:rPr>
              <a:t>?</a:t>
            </a:r>
            <a:endParaRPr sz="1800">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6" name="Shape 1056"/>
        <p:cNvGrpSpPr/>
        <p:nvPr/>
      </p:nvGrpSpPr>
      <p:grpSpPr>
        <a:xfrm>
          <a:off x="0" y="0"/>
          <a:ext cx="0" cy="0"/>
          <a:chOff x="0" y="0"/>
          <a:chExt cx="0" cy="0"/>
        </a:xfrm>
      </p:grpSpPr>
      <p:sp>
        <p:nvSpPr>
          <p:cNvPr id="1057" name="Google Shape;1057;p99"/>
          <p:cNvSpPr txBox="1"/>
          <p:nvPr>
            <p:ph type="title"/>
          </p:nvPr>
        </p:nvSpPr>
        <p:spPr>
          <a:xfrm>
            <a:off x="311700" y="207375"/>
            <a:ext cx="8520600" cy="853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lt1"/>
                </a:solidFill>
                <a:latin typeface="Poppins"/>
                <a:ea typeface="Poppins"/>
                <a:cs typeface="Poppins"/>
                <a:sym typeface="Poppins"/>
              </a:rPr>
              <a:t>A Business Case: </a:t>
            </a:r>
            <a:endParaRPr b="1" sz="2400">
              <a:solidFill>
                <a:schemeClr val="lt1"/>
              </a:solidFill>
              <a:latin typeface="Poppins"/>
              <a:ea typeface="Poppins"/>
              <a:cs typeface="Poppins"/>
              <a:sym typeface="Poppins"/>
            </a:endParaRPr>
          </a:p>
          <a:p>
            <a:pPr indent="0" lvl="0" marL="0" rtl="0" algn="ctr">
              <a:lnSpc>
                <a:spcPct val="115000"/>
              </a:lnSpc>
              <a:spcBef>
                <a:spcPts val="0"/>
              </a:spcBef>
              <a:spcAft>
                <a:spcPts val="0"/>
              </a:spcAft>
              <a:buNone/>
            </a:pPr>
            <a:r>
              <a:rPr lang="en" sz="1800">
                <a:solidFill>
                  <a:schemeClr val="lt1"/>
                </a:solidFill>
                <a:latin typeface="Poppins"/>
                <a:ea typeface="Poppins"/>
                <a:cs typeface="Poppins"/>
                <a:sym typeface="Poppins"/>
              </a:rPr>
              <a:t>The importance of Diversity, Equity, and Inclusion</a:t>
            </a:r>
            <a:endParaRPr sz="2400">
              <a:solidFill>
                <a:schemeClr val="lt1"/>
              </a:solidFill>
              <a:latin typeface="Poppins"/>
              <a:ea typeface="Poppins"/>
              <a:cs typeface="Poppins"/>
              <a:sym typeface="Poppins"/>
            </a:endParaRPr>
          </a:p>
        </p:txBody>
      </p:sp>
      <p:sp>
        <p:nvSpPr>
          <p:cNvPr id="1058" name="Google Shape;1058;p99"/>
          <p:cNvSpPr txBox="1"/>
          <p:nvPr>
            <p:ph idx="4294967295" type="body"/>
          </p:nvPr>
        </p:nvSpPr>
        <p:spPr>
          <a:xfrm>
            <a:off x="267725" y="2353675"/>
            <a:ext cx="2583300" cy="20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Inclusive leadership improves team performance by 17%, decision making quality by 20%, and team collaboration by 29%</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1059" name="Google Shape;1059;p99"/>
          <p:cNvSpPr txBox="1"/>
          <p:nvPr>
            <p:ph idx="4294967295" type="body"/>
          </p:nvPr>
        </p:nvSpPr>
        <p:spPr>
          <a:xfrm>
            <a:off x="3150452" y="2353675"/>
            <a:ext cx="2583300" cy="20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Companies in the top quartile for racial and ethnic diversity are 35% more likely to have financial returns above their respective national industry medians</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sp>
        <p:nvSpPr>
          <p:cNvPr id="1060" name="Google Shape;1060;p99"/>
          <p:cNvSpPr txBox="1"/>
          <p:nvPr>
            <p:ph idx="4294967295" type="body"/>
          </p:nvPr>
        </p:nvSpPr>
        <p:spPr>
          <a:xfrm>
            <a:off x="6178252" y="2353675"/>
            <a:ext cx="2721000" cy="20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The relationship between Diversity and Innovation is positive and statistically significant</a:t>
            </a:r>
            <a:endParaRPr sz="1600">
              <a:solidFill>
                <a:schemeClr val="dk1"/>
              </a:solidFill>
            </a:endParaRPr>
          </a:p>
        </p:txBody>
      </p:sp>
      <p:pic>
        <p:nvPicPr>
          <p:cNvPr id="1061" name="Google Shape;1061;p99"/>
          <p:cNvPicPr preferRelativeResize="0"/>
          <p:nvPr/>
        </p:nvPicPr>
        <p:blipFill>
          <a:blip r:embed="rId4">
            <a:alphaModFix/>
          </a:blip>
          <a:stretch>
            <a:fillRect/>
          </a:stretch>
        </p:blipFill>
        <p:spPr>
          <a:xfrm>
            <a:off x="235500" y="1607513"/>
            <a:ext cx="7927274" cy="78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5" name="Shape 1065"/>
        <p:cNvGrpSpPr/>
        <p:nvPr/>
      </p:nvGrpSpPr>
      <p:grpSpPr>
        <a:xfrm>
          <a:off x="0" y="0"/>
          <a:ext cx="0" cy="0"/>
          <a:chOff x="0" y="0"/>
          <a:chExt cx="0" cy="0"/>
        </a:xfrm>
      </p:grpSpPr>
      <p:sp>
        <p:nvSpPr>
          <p:cNvPr id="1066" name="Google Shape;1066;p100"/>
          <p:cNvSpPr txBox="1"/>
          <p:nvPr>
            <p:ph type="title"/>
          </p:nvPr>
        </p:nvSpPr>
        <p:spPr>
          <a:xfrm>
            <a:off x="311700" y="351650"/>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900">
                <a:solidFill>
                  <a:schemeClr val="lt1"/>
                </a:solidFill>
                <a:latin typeface="Poppins"/>
                <a:ea typeface="Poppins"/>
                <a:cs typeface="Poppins"/>
                <a:sym typeface="Poppins"/>
              </a:rPr>
              <a:t>Our Future of Work is Intersectional</a:t>
            </a:r>
            <a:endParaRPr b="1" sz="2900">
              <a:solidFill>
                <a:schemeClr val="lt1"/>
              </a:solidFill>
              <a:latin typeface="Poppins"/>
              <a:ea typeface="Poppins"/>
              <a:cs typeface="Poppins"/>
              <a:sym typeface="Poppins"/>
            </a:endParaRPr>
          </a:p>
        </p:txBody>
      </p:sp>
      <p:sp>
        <p:nvSpPr>
          <p:cNvPr id="1067" name="Google Shape;1067;p100"/>
          <p:cNvSpPr txBox="1"/>
          <p:nvPr>
            <p:ph idx="4294967295" type="body"/>
          </p:nvPr>
        </p:nvSpPr>
        <p:spPr>
          <a:xfrm>
            <a:off x="311700" y="1746250"/>
            <a:ext cx="4591200" cy="2706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000000"/>
                </a:solidFill>
                <a:latin typeface="Open Sans"/>
                <a:ea typeface="Open Sans"/>
                <a:cs typeface="Open Sans"/>
                <a:sym typeface="Open Sans"/>
              </a:rPr>
              <a:t>The workforce is increasingly more diverse.</a:t>
            </a:r>
            <a:endParaRPr b="1" sz="1900">
              <a:solidFill>
                <a:srgbClr val="000000"/>
              </a:solidFill>
              <a:latin typeface="Open Sans"/>
              <a:ea typeface="Open Sans"/>
              <a:cs typeface="Open Sans"/>
              <a:sym typeface="Open Sans"/>
            </a:endParaRPr>
          </a:p>
          <a:p>
            <a:pPr indent="-342900" lvl="0" marL="457200" rtl="0" algn="l">
              <a:spcBef>
                <a:spcPts val="1600"/>
              </a:spcBef>
              <a:spcAft>
                <a:spcPts val="0"/>
              </a:spcAft>
              <a:buClr>
                <a:srgbClr val="000000"/>
              </a:buClr>
              <a:buSzPts val="1800"/>
              <a:buFont typeface="Open Sans"/>
              <a:buChar char="●"/>
            </a:pPr>
            <a:r>
              <a:rPr lang="en">
                <a:solidFill>
                  <a:srgbClr val="000000"/>
                </a:solidFill>
                <a:latin typeface="Open Sans"/>
                <a:ea typeface="Open Sans"/>
                <a:cs typeface="Open Sans"/>
                <a:sym typeface="Open Sans"/>
              </a:rPr>
              <a:t>more women</a:t>
            </a:r>
            <a:endParaRPr>
              <a:solidFill>
                <a:srgbClr val="000000"/>
              </a:solidFill>
              <a:latin typeface="Open Sans"/>
              <a:ea typeface="Open Sans"/>
              <a:cs typeface="Open Sans"/>
              <a:sym typeface="Open Sans"/>
            </a:endParaRPr>
          </a:p>
          <a:p>
            <a:pPr indent="-342900" lvl="0" marL="457200" rtl="0" algn="l">
              <a:spcBef>
                <a:spcPts val="1600"/>
              </a:spcBef>
              <a:spcAft>
                <a:spcPts val="0"/>
              </a:spcAft>
              <a:buClr>
                <a:srgbClr val="000000"/>
              </a:buClr>
              <a:buSzPts val="1800"/>
              <a:buFont typeface="Open Sans"/>
              <a:buChar char="●"/>
            </a:pPr>
            <a:r>
              <a:rPr lang="en">
                <a:solidFill>
                  <a:srgbClr val="000000"/>
                </a:solidFill>
                <a:latin typeface="Open Sans"/>
                <a:ea typeface="Open Sans"/>
                <a:cs typeface="Open Sans"/>
                <a:sym typeface="Open Sans"/>
              </a:rPr>
              <a:t>more people of color</a:t>
            </a:r>
            <a:endParaRPr>
              <a:solidFill>
                <a:srgbClr val="000000"/>
              </a:solidFill>
              <a:latin typeface="Open Sans"/>
              <a:ea typeface="Open Sans"/>
              <a:cs typeface="Open Sans"/>
              <a:sym typeface="Open Sans"/>
            </a:endParaRPr>
          </a:p>
          <a:p>
            <a:pPr indent="-342900" lvl="0" marL="457200" rtl="0" algn="l">
              <a:spcBef>
                <a:spcPts val="1600"/>
              </a:spcBef>
              <a:spcAft>
                <a:spcPts val="1600"/>
              </a:spcAft>
              <a:buClr>
                <a:srgbClr val="000000"/>
              </a:buClr>
              <a:buSzPts val="1800"/>
              <a:buFont typeface="Open Sans"/>
              <a:buChar char="●"/>
            </a:pPr>
            <a:r>
              <a:rPr lang="en">
                <a:solidFill>
                  <a:srgbClr val="000000"/>
                </a:solidFill>
                <a:latin typeface="Open Sans"/>
                <a:ea typeface="Open Sans"/>
                <a:cs typeface="Open Sans"/>
                <a:sym typeface="Open Sans"/>
              </a:rPr>
              <a:t>more than 2x the people in Gen Z identify as LGBTQ+ than in Gen X</a:t>
            </a:r>
            <a:endParaRPr sz="2100">
              <a:latin typeface="Open Sans"/>
              <a:ea typeface="Open Sans"/>
              <a:cs typeface="Open Sans"/>
              <a:sym typeface="Open Sans"/>
            </a:endParaRPr>
          </a:p>
        </p:txBody>
      </p:sp>
      <p:pic>
        <p:nvPicPr>
          <p:cNvPr id="1068" name="Google Shape;1068;p100"/>
          <p:cNvPicPr preferRelativeResize="0"/>
          <p:nvPr/>
        </p:nvPicPr>
        <p:blipFill>
          <a:blip r:embed="rId4">
            <a:alphaModFix/>
          </a:blip>
          <a:stretch>
            <a:fillRect/>
          </a:stretch>
        </p:blipFill>
        <p:spPr>
          <a:xfrm>
            <a:off x="5502475" y="1699250"/>
            <a:ext cx="3065900" cy="306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678"/>
        </a:solidFill>
      </p:bgPr>
    </p:bg>
    <p:spTree>
      <p:nvGrpSpPr>
        <p:cNvPr id="1072" name="Shape 1072"/>
        <p:cNvGrpSpPr/>
        <p:nvPr/>
      </p:nvGrpSpPr>
      <p:grpSpPr>
        <a:xfrm>
          <a:off x="0" y="0"/>
          <a:ext cx="0" cy="0"/>
          <a:chOff x="0" y="0"/>
          <a:chExt cx="0" cy="0"/>
        </a:xfrm>
      </p:grpSpPr>
      <p:sp>
        <p:nvSpPr>
          <p:cNvPr id="1073" name="Google Shape;1073;p101"/>
          <p:cNvSpPr txBox="1"/>
          <p:nvPr/>
        </p:nvSpPr>
        <p:spPr>
          <a:xfrm>
            <a:off x="0" y="653825"/>
            <a:ext cx="9144000" cy="49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rgbClr val="FFFFFF"/>
                </a:solidFill>
              </a:rPr>
              <a:t>Why it’s important to [Your Company Name]</a:t>
            </a:r>
            <a:endParaRPr b="1" sz="2000">
              <a:solidFill>
                <a:srgbClr val="FFFFFF"/>
              </a:solidFill>
            </a:endParaRPr>
          </a:p>
        </p:txBody>
      </p:sp>
      <p:sp>
        <p:nvSpPr>
          <p:cNvPr id="1074" name="Google Shape;1074;p101"/>
          <p:cNvSpPr txBox="1"/>
          <p:nvPr/>
        </p:nvSpPr>
        <p:spPr>
          <a:xfrm>
            <a:off x="1205100" y="1645300"/>
            <a:ext cx="6733800" cy="155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700">
                <a:solidFill>
                  <a:srgbClr val="FFFFFF"/>
                </a:solidFill>
              </a:rPr>
              <a:t>[Add a quote, statistic, or statement about why Diversity and Inclusion is important at your company] </a:t>
            </a:r>
            <a:endParaRPr b="1" sz="27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pen Sesame">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pen Sesame">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