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436" r:id="rId2"/>
    <p:sldId id="329" r:id="rId3"/>
    <p:sldId id="300" r:id="rId4"/>
    <p:sldId id="409" r:id="rId5"/>
  </p:sldIdLst>
  <p:sldSz cx="9144000" cy="5143500" type="screen16x9"/>
  <p:notesSz cx="6858000" cy="9144000"/>
  <p:embeddedFontLst>
    <p:embeddedFont>
      <p:font typeface="Roboto Light" panose="02000000000000000000" pitchFamily="2" charset="0"/>
      <p:regular r:id="rId8"/>
      <p:italic r:id="rId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A2934D-9AAF-0546-714D-E9AF6B71DA4B}" name="Morganne Klein" initials="" userId="S::mklein@td.org::ea349d67-198f-4dcb-b8cf-4e429547d3c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n Martell" initials="SM" lastIdx="2" clrIdx="0">
    <p:extLst>
      <p:ext uri="{19B8F6BF-5375-455C-9EA6-DF929625EA0E}">
        <p15:presenceInfo xmlns:p15="http://schemas.microsoft.com/office/powerpoint/2012/main" userId="S::smartell@td.org::787893d4-39f5-4534-985b-3c43cc30272e" providerId="AD"/>
      </p:ext>
    </p:extLst>
  </p:cmAuthor>
  <p:cmAuthor id="2" name="Morganne Klein" initials="MK" lastIdx="3" clrIdx="1">
    <p:extLst>
      <p:ext uri="{19B8F6BF-5375-455C-9EA6-DF929625EA0E}">
        <p15:presenceInfo xmlns:p15="http://schemas.microsoft.com/office/powerpoint/2012/main" userId="S::mklein@td.org::ea349d67-198f-4dcb-b8cf-4e429547d3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8E"/>
    <a:srgbClr val="DEE9E8"/>
    <a:srgbClr val="85BF42"/>
    <a:srgbClr val="0B81BC"/>
    <a:srgbClr val="EAEBEB"/>
    <a:srgbClr val="000000"/>
    <a:srgbClr val="133960"/>
    <a:srgbClr val="577B88"/>
    <a:srgbClr val="E13000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B6110-435F-4FF4-B1BA-65D8E8E87C80}" v="4" dt="2024-07-24T19:47:54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5238" autoAdjust="0"/>
  </p:normalViewPr>
  <p:slideViewPr>
    <p:cSldViewPr snapToGrid="0" snapToObjects="1">
      <p:cViewPr varScale="1">
        <p:scale>
          <a:sx n="99" d="100"/>
          <a:sy n="99" d="100"/>
        </p:scale>
        <p:origin x="84" y="3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4240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NUL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B381F-2018-5B43-BC84-A3D21BA80EC4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112F4-0028-F84E-9C4F-D8D70764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3611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A7B3B-E9D8-664E-A4E9-9583BB151A85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F1983-BE3D-3B43-97B3-CCD134C8C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6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slide. Choose among slides 27-40 for content slides. Slide 34 for tables.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F1983-BE3D-3B43-97B3-CCD134C8C7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41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slide. Choose among slides 27-40 for content slides. Slide 34 for tables.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F1983-BE3D-3B43-97B3-CCD134C8C7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1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E5648B-A9CE-BC3F-2379-3D21F2FFE1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193" y="343513"/>
            <a:ext cx="1861799" cy="1299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5852B-22EE-C50B-4881-24D8294B86E1}"/>
              </a:ext>
            </a:extLst>
          </p:cNvPr>
          <p:cNvSpPr txBox="1"/>
          <p:nvPr userDrawn="1"/>
        </p:nvSpPr>
        <p:spPr>
          <a:xfrm>
            <a:off x="7956645" y="4920393"/>
            <a:ext cx="1187355" cy="2000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00" b="0" i="0" kern="1200" dirty="0">
                <a:solidFill>
                  <a:schemeClr val="bg1">
                    <a:alpha val="64559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Images © / Adobe Stock</a:t>
            </a:r>
            <a:endParaRPr lang="en-US" sz="700" b="0" i="0" dirty="0">
              <a:solidFill>
                <a:schemeClr val="bg1">
                  <a:alpha val="64559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D7A556-E058-C64B-BA79-4EA2BC04C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910B9F8-12CB-2D7F-DC5E-5F1F1E0482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3733" y="1390650"/>
            <a:ext cx="5336534" cy="3150682"/>
          </a:xfrm>
        </p:spPr>
        <p:txBody>
          <a:bodyPr>
            <a:normAutofit/>
          </a:bodyPr>
          <a:lstStyle>
            <a:lvl1pPr marL="0" indent="0">
              <a:lnSpc>
                <a:spcPts val="2100"/>
              </a:lnSpc>
              <a:buNone/>
              <a:defRPr sz="1800" b="1" i="0">
                <a:solidFill>
                  <a:srgbClr val="005B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“Quote text.”</a:t>
            </a:r>
          </a:p>
          <a:p>
            <a:r>
              <a:rPr lang="en-US" dirty="0"/>
              <a:t>–Attribute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BB0A2-132C-77E1-A7D5-2FD9C20997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67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4338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1396052"/>
            <a:ext cx="8229600" cy="1384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body copy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14338" y="2978150"/>
            <a:ext cx="8229600" cy="1556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0FDC6-82DE-2820-E7B0-66758F726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9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4338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4338" y="1393315"/>
            <a:ext cx="8229600" cy="3141667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/>
              <a:buChar char="•"/>
              <a:defRPr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111E85-62A8-7043-874A-43D8EB2AB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01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/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4865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1396052"/>
            <a:ext cx="8229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rgbClr val="005B8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list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4338" y="1840552"/>
            <a:ext cx="8229600" cy="1092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B86E8B0-61FF-07D4-8646-968BED6956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338" y="3085152"/>
            <a:ext cx="8229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rgbClr val="005B8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list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476599-801A-34CF-4E01-097C21AB91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338" y="3529652"/>
            <a:ext cx="8229600" cy="1092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602C7-312C-32FF-40D0-78B26EF61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07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/List/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1396052"/>
            <a:ext cx="8229600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rgbClr val="005B8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list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4338" y="1840552"/>
            <a:ext cx="8229600" cy="1092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4865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3085152"/>
            <a:ext cx="8229600" cy="1449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body 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3807C-8CA3-D716-6BD5-31A0E7502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26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4865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4338" y="1396052"/>
            <a:ext cx="4056062" cy="3138930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/>
              <a:buChar char="•"/>
              <a:defRPr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88403" y="1396052"/>
            <a:ext cx="4056062" cy="3138930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/>
              <a:buChar char="•"/>
              <a:defRPr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DA086-CBAE-916E-DBEC-01FC01C6F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07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/Callout Tex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4338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1396052"/>
            <a:ext cx="8229600" cy="193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body copy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14338" y="3491552"/>
            <a:ext cx="82296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rgbClr val="005B8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call to action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C534C-472B-95E5-CFAB-734C014D2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48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iagr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14865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>
          <a:xfrm>
            <a:off x="414338" y="1390650"/>
            <a:ext cx="8229600" cy="3144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BEF7A-9DFB-49E7-0937-B5B60E344D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08793" y="608518"/>
            <a:ext cx="5235672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408793" y="1280827"/>
            <a:ext cx="5214938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211513" cy="5092861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5B31A-18AC-27F1-3D03-2CAF7B272C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0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3807" y="608518"/>
            <a:ext cx="8315325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13807" y="1396052"/>
            <a:ext cx="4121052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4957572" y="1396052"/>
            <a:ext cx="4186427" cy="262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29131-8F85-E5EE-93BD-E73EEBD3D1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87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497E91-3926-673A-00CD-448256A6CD8E}"/>
              </a:ext>
            </a:extLst>
          </p:cNvPr>
          <p:cNvSpPr txBox="1"/>
          <p:nvPr userDrawn="1"/>
        </p:nvSpPr>
        <p:spPr>
          <a:xfrm>
            <a:off x="7956645" y="4920393"/>
            <a:ext cx="1187355" cy="2000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00" b="0" i="0" kern="1200" dirty="0">
                <a:solidFill>
                  <a:schemeClr val="bg1">
                    <a:alpha val="64559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Images © / Adobe Stock</a:t>
            </a:r>
            <a:endParaRPr lang="en-US" sz="700" b="0" i="0" dirty="0">
              <a:solidFill>
                <a:schemeClr val="bg1">
                  <a:alpha val="64559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04DB6-6ED8-F86B-1795-CEB76F8DFA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193" y="343513"/>
            <a:ext cx="1861799" cy="12997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8DE754-12B3-114C-C47D-ADA81AAC1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6985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Imag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0EB2F-7E28-85E5-BB5C-EC62937B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07" y="608518"/>
            <a:ext cx="8315325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29">
            <a:extLst>
              <a:ext uri="{FF2B5EF4-FFF2-40B4-BE49-F238E27FC236}">
                <a16:creationId xmlns:a16="http://schemas.microsoft.com/office/drawing/2014/main" id="{FCE4EF20-46EE-CAF3-1088-2EF402C568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8652" y="1452725"/>
            <a:ext cx="5006695" cy="31389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81C6C-1FBD-4275-A32C-1EB517B13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89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25BA63-ADB2-F404-C95A-B61E2B34A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072" t="15614" r="11222" b="15275"/>
          <a:stretch/>
        </p:blipFill>
        <p:spPr>
          <a:xfrm>
            <a:off x="8623685" y="4714512"/>
            <a:ext cx="347865" cy="2260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86716A-3CDB-2A8D-682C-9AAEB00E9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34321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1A1100-E26B-10AF-4AD2-506722C33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072" t="15614" r="11222" b="15275"/>
          <a:stretch/>
        </p:blipFill>
        <p:spPr>
          <a:xfrm>
            <a:off x="8623685" y="4714512"/>
            <a:ext cx="347865" cy="2260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542F49-7ED4-EDA7-1D22-AAF814F95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46139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EFD327-8601-0251-3837-729F74F10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072" t="15614" r="11222" b="15275"/>
          <a:stretch/>
        </p:blipFill>
        <p:spPr>
          <a:xfrm>
            <a:off x="8623685" y="4714512"/>
            <a:ext cx="347865" cy="2260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D7C9BC-3869-62F4-B4F7-83A2DF4C7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0282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AB1BCF-1755-61FA-FD45-BF9F2589A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072" t="15614" r="11222" b="15275"/>
          <a:stretch/>
        </p:blipFill>
        <p:spPr>
          <a:xfrm>
            <a:off x="8623685" y="4714512"/>
            <a:ext cx="347865" cy="2260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40F834-3C4B-59C7-8DCB-AF92B652C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72833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2C4448-1F0A-875B-F749-FF7CAC349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072" t="15614" r="11222" b="15275"/>
          <a:stretch/>
        </p:blipFill>
        <p:spPr>
          <a:xfrm>
            <a:off x="8623685" y="4714512"/>
            <a:ext cx="347865" cy="2260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BDCE45-0B46-B79A-7F80-EE2404E2A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46212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72D55-E29C-696D-2E9C-74CCA4D1D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072" t="15614" r="11222" b="15275"/>
          <a:stretch/>
        </p:blipFill>
        <p:spPr>
          <a:xfrm>
            <a:off x="8623685" y="4714512"/>
            <a:ext cx="347865" cy="2260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CBD3B2-9A37-DB5C-97C7-91D699C4C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74516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1">
    <p:bg>
      <p:bgPr>
        <a:solidFill>
          <a:srgbClr val="005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66" y="2108124"/>
            <a:ext cx="4131734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3155B-6B00-4D9A-CE07-40A40D68F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193" y="3344709"/>
            <a:ext cx="1861799" cy="1299745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9A56DE-8B8D-A089-BC48-1781B2A756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266" y="4644454"/>
            <a:ext cx="4607984" cy="343920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td.org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51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45894-1168-8D2D-F5E0-1D3CFAB285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193" y="3344709"/>
            <a:ext cx="1861799" cy="129974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51DD6-3B98-A2CF-382C-5C96EE6A5D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266" y="4644454"/>
            <a:ext cx="4607984" cy="343920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td.org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EF51B7-8D17-2CA3-8B92-DFCEB8FAA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108124"/>
            <a:ext cx="4131734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26223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92D635-95DB-6637-4847-513EA66A29A2}"/>
              </a:ext>
            </a:extLst>
          </p:cNvPr>
          <p:cNvSpPr txBox="1"/>
          <p:nvPr userDrawn="1"/>
        </p:nvSpPr>
        <p:spPr>
          <a:xfrm>
            <a:off x="7956645" y="4920393"/>
            <a:ext cx="1187355" cy="2000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00" b="0" i="0" kern="1200" dirty="0">
                <a:solidFill>
                  <a:schemeClr val="bg1">
                    <a:alpha val="64559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Images © / Adobe Stock</a:t>
            </a:r>
            <a:endParaRPr lang="en-US" sz="700" b="0" i="0" dirty="0">
              <a:solidFill>
                <a:schemeClr val="bg1">
                  <a:alpha val="64559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283DC-68DE-A7E7-F929-3200E0021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193" y="343513"/>
            <a:ext cx="1861799" cy="12997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A29675-B7E9-60F7-7A85-E09063B4A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757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279585-8583-82CC-A25C-2D7D882A5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193" y="343513"/>
            <a:ext cx="1861799" cy="12997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B1142F-3566-8F53-953F-2DBDAF246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10038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C29F35-7B4F-318D-88F8-01CC1A07C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193" y="343513"/>
            <a:ext cx="1861799" cy="12997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CA99A9-4A60-1C6A-1E11-41A10D4EC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2067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">
    <p:bg>
      <p:bgPr>
        <a:solidFill>
          <a:srgbClr val="005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BE9112-E79C-5E25-A947-44544C71A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193" y="343513"/>
            <a:ext cx="1861799" cy="12997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17167B-A008-2A91-EECB-F78D13F9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2255075"/>
            <a:ext cx="5487005" cy="181890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29473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9DE55E-EFB5-1284-1A4B-ED6FFE1C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5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8D9D4-0D65-9D91-971A-FBCF392CEE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27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04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7A1B8-62FF-B0F2-BC2C-62E1F300A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4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D7A556-E058-C64B-BA79-4EA2BC04C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608518"/>
            <a:ext cx="8229600" cy="541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032C08B-75A0-6D41-A771-5720F43394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1396052"/>
            <a:ext cx="8229600" cy="31389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body copy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71DCE-9539-6C25-F1AA-72D21CA288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23685" y="4715524"/>
            <a:ext cx="347865" cy="2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2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097781"/>
            <a:ext cx="9144000" cy="45719"/>
          </a:xfrm>
          <a:prstGeom prst="rect">
            <a:avLst/>
          </a:prstGeom>
          <a:solidFill>
            <a:srgbClr val="005B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8A7C81-1F33-9949-9080-B3FF47CFB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290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732" r:id="rId4"/>
    <p:sldLayoutId id="2147483733" r:id="rId5"/>
    <p:sldLayoutId id="2147483734" r:id="rId6"/>
    <p:sldLayoutId id="2147483731" r:id="rId7"/>
    <p:sldLayoutId id="2147483720" r:id="rId8"/>
    <p:sldLayoutId id="2147483667" r:id="rId9"/>
    <p:sldLayoutId id="2147483726" r:id="rId10"/>
    <p:sldLayoutId id="2147483699" r:id="rId11"/>
    <p:sldLayoutId id="2147483700" r:id="rId12"/>
    <p:sldLayoutId id="2147483702" r:id="rId13"/>
    <p:sldLayoutId id="2147483703" r:id="rId14"/>
    <p:sldLayoutId id="2147483704" r:id="rId15"/>
    <p:sldLayoutId id="2147483705" r:id="rId16"/>
    <p:sldLayoutId id="2147483656" r:id="rId17"/>
    <p:sldLayoutId id="2147483658" r:id="rId18"/>
    <p:sldLayoutId id="2147483674" r:id="rId19"/>
    <p:sldLayoutId id="2147483722" r:id="rId20"/>
    <p:sldLayoutId id="2147483730" r:id="rId21"/>
    <p:sldLayoutId id="2147483689" r:id="rId22"/>
    <p:sldLayoutId id="2147483690" r:id="rId23"/>
    <p:sldLayoutId id="2147483735" r:id="rId24"/>
    <p:sldLayoutId id="2147483736" r:id="rId25"/>
    <p:sldLayoutId id="2147483737" r:id="rId26"/>
    <p:sldLayoutId id="2147483738" r:id="rId27"/>
    <p:sldLayoutId id="2147483739" r:id="rId2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005B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457200" rtl="0" eaLnBrk="1" latinLnBrk="0" hangingPunct="1">
        <a:lnSpc>
          <a:spcPts val="1800"/>
        </a:lnSpc>
        <a:spcBef>
          <a:spcPts val="600"/>
        </a:spcBef>
        <a:spcAft>
          <a:spcPts val="600"/>
        </a:spcAft>
        <a:buFont typeface="Arial"/>
        <a:buChar char="•"/>
        <a:tabLst/>
        <a:defRPr sz="1500" b="0" i="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457200" rtl="0" eaLnBrk="1" latinLnBrk="0" hangingPunct="1">
        <a:lnSpc>
          <a:spcPts val="1800"/>
        </a:lnSpc>
        <a:spcBef>
          <a:spcPts val="600"/>
        </a:spcBef>
        <a:spcAft>
          <a:spcPts val="600"/>
        </a:spcAft>
        <a:buFont typeface="Courier New" panose="02070309020205020404" pitchFamily="49" charset="0"/>
        <a:buChar char="o"/>
        <a:tabLst/>
        <a:defRPr sz="1500" b="0" i="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457200" rtl="0" eaLnBrk="1" latinLnBrk="0" hangingPunct="1">
        <a:lnSpc>
          <a:spcPts val="1800"/>
        </a:lnSpc>
        <a:spcBef>
          <a:spcPts val="600"/>
        </a:spcBef>
        <a:spcAft>
          <a:spcPts val="600"/>
        </a:spcAft>
        <a:buClr>
          <a:srgbClr val="000000"/>
        </a:buClr>
        <a:buFont typeface="System Font Regular"/>
        <a:buChar char="–"/>
        <a:tabLst/>
        <a:defRPr sz="1500" b="0" i="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1F7EB1"/>
        </a:buClr>
        <a:buFont typeface="Arial"/>
        <a:buChar char="–"/>
        <a:defRPr sz="1500" b="0" i="0" kern="1200">
          <a:solidFill>
            <a:srgbClr val="000000"/>
          </a:solidFill>
          <a:latin typeface="Roboto Light"/>
          <a:ea typeface="+mn-ea"/>
          <a:cs typeface="Roboto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500" b="0" i="0" kern="1200">
          <a:solidFill>
            <a:srgbClr val="000000"/>
          </a:solidFill>
          <a:latin typeface="Roboto Light"/>
          <a:ea typeface="+mn-ea"/>
          <a:cs typeface="Roboto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1E40-B234-5294-A819-D1832F1D3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6" y="2255075"/>
            <a:ext cx="5487005" cy="1818903"/>
          </a:xfrm>
        </p:spPr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83475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EBCEE1-E6AE-C85B-EFF1-FADA5EE6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608518"/>
            <a:ext cx="8229600" cy="541074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F755CE-732F-5BE3-955F-8CB02C5FA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8" y="1396052"/>
            <a:ext cx="8229600" cy="3138930"/>
          </a:xfrm>
        </p:spPr>
        <p:txBody>
          <a:bodyPr/>
          <a:lstStyle/>
          <a:p>
            <a:r>
              <a:rPr lang="en-US" dirty="0"/>
              <a:t>Body text.</a:t>
            </a:r>
          </a:p>
        </p:txBody>
      </p:sp>
    </p:spTree>
    <p:extLst>
      <p:ext uri="{BB962C8B-B14F-4D97-AF65-F5344CB8AC3E}">
        <p14:creationId xmlns:p14="http://schemas.microsoft.com/office/powerpoint/2010/main" val="413442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9FBF6A-A1A9-4B73-2A7B-86F89B02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07" y="608518"/>
            <a:ext cx="8315325" cy="541074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C191BE-12D2-C96D-C448-665081237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807" y="1396052"/>
            <a:ext cx="4121052" cy="2743200"/>
          </a:xfrm>
        </p:spPr>
        <p:txBody>
          <a:bodyPr/>
          <a:lstStyle/>
          <a:p>
            <a:r>
              <a:rPr lang="en-US" dirty="0"/>
              <a:t>Body text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AAFE5D1-BA52-FED7-3B6A-863C4440BA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940" b="29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5052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9B09D-1361-2C09-DE8C-06E988AB4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07" y="608518"/>
            <a:ext cx="8315325" cy="541074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A57BD16-C05A-F110-77EA-92B15D2D26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965" b="2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5832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TD Brand Palette">
      <a:dk1>
        <a:srgbClr val="000000"/>
      </a:dk1>
      <a:lt1>
        <a:srgbClr val="FFFFFF"/>
      </a:lt1>
      <a:dk2>
        <a:srgbClr val="005B8D"/>
      </a:dk2>
      <a:lt2>
        <a:srgbClr val="12395F"/>
      </a:lt2>
      <a:accent1>
        <a:srgbClr val="85BE41"/>
      </a:accent1>
      <a:accent2>
        <a:srgbClr val="49535E"/>
      </a:accent2>
      <a:accent3>
        <a:srgbClr val="577B87"/>
      </a:accent3>
      <a:accent4>
        <a:srgbClr val="0B81BC"/>
      </a:accent4>
      <a:accent5>
        <a:srgbClr val="F5F5F5"/>
      </a:accent5>
      <a:accent6>
        <a:srgbClr val="DEE9E8"/>
      </a:accent6>
      <a:hlink>
        <a:srgbClr val="005B8D"/>
      </a:hlink>
      <a:folHlink>
        <a:srgbClr val="12395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{6E84CBD1-975D-3244-8E37-4D7250D50361}tf10001073</Template>
  <TotalTime>17173</TotalTime>
  <Words>43</Words>
  <Application>Microsoft Office PowerPoint</Application>
  <PresentationFormat>On-screen Show (16:9)</PresentationFormat>
  <Paragraphs>10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System Font Regular</vt:lpstr>
      <vt:lpstr>Arial</vt:lpstr>
      <vt:lpstr>Roboto Light</vt:lpstr>
      <vt:lpstr>Calibri</vt:lpstr>
      <vt:lpstr>Courier New</vt:lpstr>
      <vt:lpstr>Office Theme</vt:lpstr>
      <vt:lpstr>Title</vt:lpstr>
      <vt:lpstr>Heading</vt:lpstr>
      <vt:lpstr>Heading</vt:lpstr>
      <vt:lpstr>Heading</vt:lpstr>
    </vt:vector>
  </TitlesOfParts>
  <Company>GLOBAL THINKING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MORRISON</dc:creator>
  <cp:lastModifiedBy>Regina Harris</cp:lastModifiedBy>
  <cp:revision>415</cp:revision>
  <dcterms:created xsi:type="dcterms:W3CDTF">2020-03-24T14:17:49Z</dcterms:created>
  <dcterms:modified xsi:type="dcterms:W3CDTF">2024-07-31T05:08:00Z</dcterms:modified>
</cp:coreProperties>
</file>