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5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FF8F-0983-410D-BC2C-9E69DC0A600D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B44F3-5FC3-4E6C-A242-718819548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S Forecast Sol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8019" y="466558"/>
            <a:ext cx="5587671" cy="31910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3657600"/>
            <a:ext cx="5638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US Energy Information Agency forecasts a precipitous drop in additional solar capacity at the end of 2016, largely due to the end of Investment Tax Credit (ITC). If this forecast holds, there will be a tremendous impact on solar businesses in the USA. Since more than 95% of the annual solar capacity additions are residential, this sub-segment will likely suffer the greatest. The </a:t>
            </a:r>
            <a:r>
              <a:rPr lang="en-US" dirty="0" smtClean="0"/>
              <a:t>economy </a:t>
            </a:r>
            <a:r>
              <a:rPr lang="en-US" dirty="0" smtClean="0"/>
              <a:t>of scale afforded to large commercial, community, and utility-scale solar may offer them some protection.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</TotalTime>
  <Words>91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</dc:creator>
  <cp:lastModifiedBy>Matt</cp:lastModifiedBy>
  <cp:revision>3</cp:revision>
  <dcterms:created xsi:type="dcterms:W3CDTF">2014-05-25T12:33:41Z</dcterms:created>
  <dcterms:modified xsi:type="dcterms:W3CDTF">2014-05-27T15:58:21Z</dcterms:modified>
</cp:coreProperties>
</file>