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8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CFF8F-0983-410D-BC2C-9E69DC0A600D}" type="datetimeFigureOut">
              <a:rPr lang="en-US" smtClean="0"/>
              <a:pPr/>
              <a:t>8/18/2014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4572000"/>
            <a:ext cx="7467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comparison of new utility-scale electric generation capacity. The prevalence of natural gas power plants is well understood, but it is also notable that utility-scale solar PV has grown into a non-trivial component  of the US new power generation.  You should contact the Principal Solar Institute to suggest other interesting comparisons. 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57200"/>
            <a:ext cx="5310187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93</TotalTime>
  <Words>55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</dc:creator>
  <cp:lastModifiedBy>Matt</cp:lastModifiedBy>
  <cp:revision>2</cp:revision>
  <dcterms:created xsi:type="dcterms:W3CDTF">2014-08-18T12:02:44Z</dcterms:created>
  <dcterms:modified xsi:type="dcterms:W3CDTF">2014-08-18T13:35:52Z</dcterms:modified>
</cp:coreProperties>
</file>